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8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9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13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14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17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27"/>
  </p:notesMasterIdLst>
  <p:sldIdLst>
    <p:sldId id="256" r:id="rId5"/>
    <p:sldId id="257" r:id="rId6"/>
    <p:sldId id="283" r:id="rId7"/>
    <p:sldId id="282" r:id="rId8"/>
    <p:sldId id="271" r:id="rId9"/>
    <p:sldId id="277" r:id="rId10"/>
    <p:sldId id="265" r:id="rId11"/>
    <p:sldId id="266" r:id="rId12"/>
    <p:sldId id="264" r:id="rId13"/>
    <p:sldId id="267" r:id="rId14"/>
    <p:sldId id="268" r:id="rId15"/>
    <p:sldId id="278" r:id="rId16"/>
    <p:sldId id="270" r:id="rId17"/>
    <p:sldId id="273" r:id="rId18"/>
    <p:sldId id="274" r:id="rId19"/>
    <p:sldId id="279" r:id="rId20"/>
    <p:sldId id="280" r:id="rId21"/>
    <p:sldId id="269" r:id="rId22"/>
    <p:sldId id="275" r:id="rId23"/>
    <p:sldId id="281" r:id="rId24"/>
    <p:sldId id="272" r:id="rId25"/>
    <p:sldId id="276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MS Shell Dlg 2" panose="020B0604030504040204" pitchFamily="34" charset="0"/>
      <p:regular r:id="rId32"/>
      <p:bold r:id="rId33"/>
    </p:embeddedFont>
    <p:embeddedFont>
      <p:font typeface="Wingdings 3" pitchFamily="2" charset="2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g2towb0bXBZvS/qLmNkgbCs1kq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9B8B78-7F21-7296-3C7A-2D8C7162E8E8}" v="116" dt="2023-09-27T19:42:16.420"/>
    <p1510:client id="{49491D14-941C-D293-CE41-D4C7E66A56C7}" v="1834" dt="2023-09-26T20:05:21.008"/>
    <p1510:client id="{6B286045-B20B-8B15-7FEE-BD036E409DB3}" v="1944" dt="2023-09-27T18:52:36.025"/>
    <p1510:client id="{AB5F3FFA-A900-262A-599D-841124C16F2D}" v="85" dt="2023-07-17T15:43:44.647"/>
  </p1510:revLst>
</p1510:revInfo>
</file>

<file path=ppt/tableStyles.xml><?xml version="1.0" encoding="utf-8"?>
<a:tblStyleLst xmlns:a="http://schemas.openxmlformats.org/drawingml/2006/main" def="{8B21B6A4-F29D-4CEA-B64A-1C4657A9C770}">
  <a:tblStyle styleId="{8B21B6A4-F29D-4CEA-B64A-1C4657A9C7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customschemas.google.com/relationships/presentationmetadata" Target="meta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HA Admin" userId="S::admin@hhalliance.org::dccca162-5862-48a2-be8d-62cde17ddb91" providerId="AD" clId="Web-{AB5F3FFA-A900-262A-599D-841124C16F2D}"/>
    <pc:docChg chg="addSld delSld modSld sldOrd">
      <pc:chgData name="HHA Admin" userId="S::admin@hhalliance.org::dccca162-5862-48a2-be8d-62cde17ddb91" providerId="AD" clId="Web-{AB5F3FFA-A900-262A-599D-841124C16F2D}" dt="2023-07-17T15:43:44.647" v="75" actId="14100"/>
      <pc:docMkLst>
        <pc:docMk/>
      </pc:docMkLst>
      <pc:sldChg chg="modSp">
        <pc:chgData name="HHA Admin" userId="S::admin@hhalliance.org::dccca162-5862-48a2-be8d-62cde17ddb91" providerId="AD" clId="Web-{AB5F3FFA-A900-262A-599D-841124C16F2D}" dt="2023-07-17T15:43:44.647" v="75" actId="14100"/>
        <pc:sldMkLst>
          <pc:docMk/>
          <pc:sldMk cId="0" sldId="256"/>
        </pc:sldMkLst>
        <pc:spChg chg="mod">
          <ac:chgData name="HHA Admin" userId="S::admin@hhalliance.org::dccca162-5862-48a2-be8d-62cde17ddb91" providerId="AD" clId="Web-{AB5F3FFA-A900-262A-599D-841124C16F2D}" dt="2023-07-17T15:43:38.460" v="74" actId="14100"/>
          <ac:spMkLst>
            <pc:docMk/>
            <pc:sldMk cId="0" sldId="256"/>
            <ac:spMk id="131" creationId="{00000000-0000-0000-0000-000000000000}"/>
          </ac:spMkLst>
        </pc:spChg>
        <pc:spChg chg="mod">
          <ac:chgData name="HHA Admin" userId="S::admin@hhalliance.org::dccca162-5862-48a2-be8d-62cde17ddb91" providerId="AD" clId="Web-{AB5F3FFA-A900-262A-599D-841124C16F2D}" dt="2023-07-17T15:43:44.647" v="75" actId="14100"/>
          <ac:spMkLst>
            <pc:docMk/>
            <pc:sldMk cId="0" sldId="256"/>
            <ac:spMk id="132" creationId="{00000000-0000-0000-0000-000000000000}"/>
          </ac:spMkLst>
        </pc:spChg>
      </pc:sldChg>
      <pc:sldChg chg="modSp">
        <pc:chgData name="HHA Admin" userId="S::admin@hhalliance.org::dccca162-5862-48a2-be8d-62cde17ddb91" providerId="AD" clId="Web-{AB5F3FFA-A900-262A-599D-841124C16F2D}" dt="2023-07-17T15:42:41.348" v="64" actId="1076"/>
        <pc:sldMkLst>
          <pc:docMk/>
          <pc:sldMk cId="0" sldId="257"/>
        </pc:sldMkLst>
        <pc:spChg chg="mod">
          <ac:chgData name="HHA Admin" userId="S::admin@hhalliance.org::dccca162-5862-48a2-be8d-62cde17ddb91" providerId="AD" clId="Web-{AB5F3FFA-A900-262A-599D-841124C16F2D}" dt="2023-07-17T15:42:02.331" v="54" actId="20577"/>
          <ac:spMkLst>
            <pc:docMk/>
            <pc:sldMk cId="0" sldId="257"/>
            <ac:spMk id="140" creationId="{00000000-0000-0000-0000-000000000000}"/>
          </ac:spMkLst>
        </pc:spChg>
        <pc:spChg chg="mod">
          <ac:chgData name="HHA Admin" userId="S::admin@hhalliance.org::dccca162-5862-48a2-be8d-62cde17ddb91" providerId="AD" clId="Web-{AB5F3FFA-A900-262A-599D-841124C16F2D}" dt="2023-07-17T15:41:32.548" v="45" actId="20577"/>
          <ac:spMkLst>
            <pc:docMk/>
            <pc:sldMk cId="0" sldId="257"/>
            <ac:spMk id="141" creationId="{00000000-0000-0000-0000-000000000000}"/>
          </ac:spMkLst>
        </pc:spChg>
        <pc:picChg chg="mod">
          <ac:chgData name="HHA Admin" userId="S::admin@hhalliance.org::dccca162-5862-48a2-be8d-62cde17ddb91" providerId="AD" clId="Web-{AB5F3FFA-A900-262A-599D-841124C16F2D}" dt="2023-07-17T15:42:41.348" v="64" actId="1076"/>
          <ac:picMkLst>
            <pc:docMk/>
            <pc:sldMk cId="0" sldId="257"/>
            <ac:picMk id="142" creationId="{00000000-0000-0000-0000-000000000000}"/>
          </ac:picMkLst>
        </pc:picChg>
      </pc:sldChg>
      <pc:sldChg chg="del">
        <pc:chgData name="HHA Admin" userId="S::admin@hhalliance.org::dccca162-5862-48a2-be8d-62cde17ddb91" providerId="AD" clId="Web-{AB5F3FFA-A900-262A-599D-841124C16F2D}" dt="2023-07-17T15:41:35.189" v="46"/>
        <pc:sldMkLst>
          <pc:docMk/>
          <pc:sldMk cId="0" sldId="258"/>
        </pc:sldMkLst>
      </pc:sldChg>
      <pc:sldChg chg="del">
        <pc:chgData name="HHA Admin" userId="S::admin@hhalliance.org::dccca162-5862-48a2-be8d-62cde17ddb91" providerId="AD" clId="Web-{AB5F3FFA-A900-262A-599D-841124C16F2D}" dt="2023-07-17T15:41:37.127" v="47"/>
        <pc:sldMkLst>
          <pc:docMk/>
          <pc:sldMk cId="0" sldId="259"/>
        </pc:sldMkLst>
      </pc:sldChg>
      <pc:sldChg chg="del">
        <pc:chgData name="HHA Admin" userId="S::admin@hhalliance.org::dccca162-5862-48a2-be8d-62cde17ddb91" providerId="AD" clId="Web-{AB5F3FFA-A900-262A-599D-841124C16F2D}" dt="2023-07-17T15:41:40.549" v="48"/>
        <pc:sldMkLst>
          <pc:docMk/>
          <pc:sldMk cId="0" sldId="260"/>
        </pc:sldMkLst>
      </pc:sldChg>
      <pc:sldChg chg="del">
        <pc:chgData name="HHA Admin" userId="S::admin@hhalliance.org::dccca162-5862-48a2-be8d-62cde17ddb91" providerId="AD" clId="Web-{AB5F3FFA-A900-262A-599D-841124C16F2D}" dt="2023-07-17T15:41:42.314" v="49"/>
        <pc:sldMkLst>
          <pc:docMk/>
          <pc:sldMk cId="0" sldId="261"/>
        </pc:sldMkLst>
      </pc:sldChg>
      <pc:sldChg chg="del">
        <pc:chgData name="HHA Admin" userId="S::admin@hhalliance.org::dccca162-5862-48a2-be8d-62cde17ddb91" providerId="AD" clId="Web-{AB5F3FFA-A900-262A-599D-841124C16F2D}" dt="2023-07-17T15:41:42.736" v="50"/>
        <pc:sldMkLst>
          <pc:docMk/>
          <pc:sldMk cId="0" sldId="262"/>
        </pc:sldMkLst>
      </pc:sldChg>
      <pc:sldChg chg="modSp ord">
        <pc:chgData name="HHA Admin" userId="S::admin@hhalliance.org::dccca162-5862-48a2-be8d-62cde17ddb91" providerId="AD" clId="Web-{AB5F3FFA-A900-262A-599D-841124C16F2D}" dt="2023-07-17T15:43:17.334" v="72"/>
        <pc:sldMkLst>
          <pc:docMk/>
          <pc:sldMk cId="0" sldId="263"/>
        </pc:sldMkLst>
        <pc:spChg chg="mod">
          <ac:chgData name="HHA Admin" userId="S::admin@hhalliance.org::dccca162-5862-48a2-be8d-62cde17ddb91" providerId="AD" clId="Web-{AB5F3FFA-A900-262A-599D-841124C16F2D}" dt="2023-07-17T15:42:07.237" v="60" actId="20577"/>
          <ac:spMkLst>
            <pc:docMk/>
            <pc:sldMk cId="0" sldId="263"/>
            <ac:spMk id="188" creationId="{00000000-0000-0000-0000-000000000000}"/>
          </ac:spMkLst>
        </pc:spChg>
        <pc:picChg chg="mod">
          <ac:chgData name="HHA Admin" userId="S::admin@hhalliance.org::dccca162-5862-48a2-be8d-62cde17ddb91" providerId="AD" clId="Web-{AB5F3FFA-A900-262A-599D-841124C16F2D}" dt="2023-07-17T15:42:48.020" v="65" actId="1076"/>
          <ac:picMkLst>
            <pc:docMk/>
            <pc:sldMk cId="0" sldId="263"/>
            <ac:picMk id="190" creationId="{00000000-0000-0000-0000-000000000000}"/>
          </ac:picMkLst>
        </pc:picChg>
      </pc:sldChg>
      <pc:sldChg chg="new del">
        <pc:chgData name="HHA Admin" userId="S::admin@hhalliance.org::dccca162-5862-48a2-be8d-62cde17ddb91" providerId="AD" clId="Web-{AB5F3FFA-A900-262A-599D-841124C16F2D}" dt="2023-07-17T15:42:51.397" v="66"/>
        <pc:sldMkLst>
          <pc:docMk/>
          <pc:sldMk cId="2906962534" sldId="264"/>
        </pc:sldMkLst>
      </pc:sldChg>
      <pc:sldChg chg="modSp add del replId">
        <pc:chgData name="HHA Admin" userId="S::admin@hhalliance.org::dccca162-5862-48a2-be8d-62cde17ddb91" providerId="AD" clId="Web-{AB5F3FFA-A900-262A-599D-841124C16F2D}" dt="2023-07-17T15:43:16.349" v="71" actId="20577"/>
        <pc:sldMkLst>
          <pc:docMk/>
          <pc:sldMk cId="4072436691" sldId="264"/>
        </pc:sldMkLst>
        <pc:spChg chg="mod">
          <ac:chgData name="HHA Admin" userId="S::admin@hhalliance.org::dccca162-5862-48a2-be8d-62cde17ddb91" providerId="AD" clId="Web-{AB5F3FFA-A900-262A-599D-841124C16F2D}" dt="2023-07-17T15:43:05.552" v="68" actId="20577"/>
          <ac:spMkLst>
            <pc:docMk/>
            <pc:sldMk cId="4072436691" sldId="264"/>
            <ac:spMk id="140" creationId="{00000000-0000-0000-0000-000000000000}"/>
          </ac:spMkLst>
        </pc:spChg>
        <pc:spChg chg="mod">
          <ac:chgData name="HHA Admin" userId="S::admin@hhalliance.org::dccca162-5862-48a2-be8d-62cde17ddb91" providerId="AD" clId="Web-{AB5F3FFA-A900-262A-599D-841124C16F2D}" dt="2023-07-17T15:43:16.349" v="71" actId="20577"/>
          <ac:spMkLst>
            <pc:docMk/>
            <pc:sldMk cId="4072436691" sldId="264"/>
            <ac:spMk id="141" creationId="{00000000-0000-0000-0000-000000000000}"/>
          </ac:spMkLst>
        </pc:spChg>
      </pc:sldChg>
      <pc:sldChg chg="del">
        <pc:chgData name="HHA Admin" userId="S::admin@hhalliance.org::dccca162-5862-48a2-be8d-62cde17ddb91" providerId="AD" clId="Web-{AB5F3FFA-A900-262A-599D-841124C16F2D}" dt="2023-07-17T15:42:09.519" v="62"/>
        <pc:sldMkLst>
          <pc:docMk/>
          <pc:sldMk cId="1557980471" sldId="265"/>
        </pc:sldMkLst>
      </pc:sldChg>
    </pc:docChg>
  </pc:docChgLst>
  <pc:docChgLst>
    <pc:chgData name="HHA Admin" userId="S::admin@hhalliance.org::dccca162-5862-48a2-be8d-62cde17ddb91" providerId="AD" clId="Web-{6B286045-B20B-8B15-7FEE-BD036E409DB3}"/>
    <pc:docChg chg="addSld delSld modSld">
      <pc:chgData name="HHA Admin" userId="S::admin@hhalliance.org::dccca162-5862-48a2-be8d-62cde17ddb91" providerId="AD" clId="Web-{6B286045-B20B-8B15-7FEE-BD036E409DB3}" dt="2023-09-27T18:52:36.025" v="1654" actId="20577"/>
      <pc:docMkLst>
        <pc:docMk/>
      </pc:docMkLst>
      <pc:sldChg chg="addSp delSp modSp">
        <pc:chgData name="HHA Admin" userId="S::admin@hhalliance.org::dccca162-5862-48a2-be8d-62cde17ddb91" providerId="AD" clId="Web-{6B286045-B20B-8B15-7FEE-BD036E409DB3}" dt="2023-09-27T18:52:36.025" v="1654" actId="20577"/>
        <pc:sldMkLst>
          <pc:docMk/>
          <pc:sldMk cId="0" sldId="257"/>
        </pc:sldMkLst>
        <pc:spChg chg="mod">
          <ac:chgData name="HHA Admin" userId="S::admin@hhalliance.org::dccca162-5862-48a2-be8d-62cde17ddb91" providerId="AD" clId="Web-{6B286045-B20B-8B15-7FEE-BD036E409DB3}" dt="2023-09-27T18:52:36.025" v="1654" actId="20577"/>
          <ac:spMkLst>
            <pc:docMk/>
            <pc:sldMk cId="0" sldId="257"/>
            <ac:spMk id="141" creationId="{00000000-0000-0000-0000-000000000000}"/>
          </ac:spMkLst>
        </pc:spChg>
        <pc:inkChg chg="add del">
          <ac:chgData name="HHA Admin" userId="S::admin@hhalliance.org::dccca162-5862-48a2-be8d-62cde17ddb91" providerId="AD" clId="Web-{6B286045-B20B-8B15-7FEE-BD036E409DB3}" dt="2023-09-27T18:39:53.396" v="1257"/>
          <ac:inkMkLst>
            <pc:docMk/>
            <pc:sldMk cId="0" sldId="257"/>
            <ac:inkMk id="2" creationId="{42DAB900-B263-B1A1-EE18-A19FE3FAAC1F}"/>
          </ac:inkMkLst>
        </pc:inkChg>
      </pc:sldChg>
      <pc:sldChg chg="modSp">
        <pc:chgData name="HHA Admin" userId="S::admin@hhalliance.org::dccca162-5862-48a2-be8d-62cde17ddb91" providerId="AD" clId="Web-{6B286045-B20B-8B15-7FEE-BD036E409DB3}" dt="2023-09-27T18:20:01.990" v="835" actId="20577"/>
        <pc:sldMkLst>
          <pc:docMk/>
          <pc:sldMk cId="3776120936" sldId="269"/>
        </pc:sldMkLst>
        <pc:spChg chg="mod">
          <ac:chgData name="HHA Admin" userId="S::admin@hhalliance.org::dccca162-5862-48a2-be8d-62cde17ddb91" providerId="AD" clId="Web-{6B286045-B20B-8B15-7FEE-BD036E409DB3}" dt="2023-09-27T18:20:01.990" v="835" actId="20577"/>
          <ac:spMkLst>
            <pc:docMk/>
            <pc:sldMk cId="3776120936" sldId="269"/>
            <ac:spMk id="141" creationId="{00000000-0000-0000-0000-000000000000}"/>
          </ac:spMkLst>
        </pc:spChg>
      </pc:sldChg>
      <pc:sldChg chg="addSp delSp modSp">
        <pc:chgData name="HHA Admin" userId="S::admin@hhalliance.org::dccca162-5862-48a2-be8d-62cde17ddb91" providerId="AD" clId="Web-{6B286045-B20B-8B15-7FEE-BD036E409DB3}" dt="2023-09-27T18:17:16.548" v="816" actId="1076"/>
        <pc:sldMkLst>
          <pc:docMk/>
          <pc:sldMk cId="3474962925" sldId="270"/>
        </pc:sldMkLst>
        <pc:picChg chg="add mod">
          <ac:chgData name="HHA Admin" userId="S::admin@hhalliance.org::dccca162-5862-48a2-be8d-62cde17ddb91" providerId="AD" clId="Web-{6B286045-B20B-8B15-7FEE-BD036E409DB3}" dt="2023-09-27T18:17:12.673" v="815" actId="1076"/>
          <ac:picMkLst>
            <pc:docMk/>
            <pc:sldMk cId="3474962925" sldId="270"/>
            <ac:picMk id="2" creationId="{DB854270-5A39-6EEB-25DB-5C32D529530D}"/>
          </ac:picMkLst>
        </pc:picChg>
        <pc:picChg chg="del">
          <ac:chgData name="HHA Admin" userId="S::admin@hhalliance.org::dccca162-5862-48a2-be8d-62cde17ddb91" providerId="AD" clId="Web-{6B286045-B20B-8B15-7FEE-BD036E409DB3}" dt="2023-09-27T18:12:35.291" v="810"/>
          <ac:picMkLst>
            <pc:docMk/>
            <pc:sldMk cId="3474962925" sldId="270"/>
            <ac:picMk id="3" creationId="{451DE227-4ACC-6BAC-4102-4A15EA6C6BE2}"/>
          </ac:picMkLst>
        </pc:picChg>
        <pc:picChg chg="del">
          <ac:chgData name="HHA Admin" userId="S::admin@hhalliance.org::dccca162-5862-48a2-be8d-62cde17ddb91" providerId="AD" clId="Web-{6B286045-B20B-8B15-7FEE-BD036E409DB3}" dt="2023-09-27T18:11:02.414" v="801"/>
          <ac:picMkLst>
            <pc:docMk/>
            <pc:sldMk cId="3474962925" sldId="270"/>
            <ac:picMk id="4" creationId="{0F7541B8-5951-8B99-1B8D-FFE2AC5CC1AB}"/>
          </ac:picMkLst>
        </pc:picChg>
        <pc:inkChg chg="add mod">
          <ac:chgData name="HHA Admin" userId="S::admin@hhalliance.org::dccca162-5862-48a2-be8d-62cde17ddb91" providerId="AD" clId="Web-{6B286045-B20B-8B15-7FEE-BD036E409DB3}" dt="2023-09-27T18:17:16.548" v="816" actId="1076"/>
          <ac:inkMkLst>
            <pc:docMk/>
            <pc:sldMk cId="3474962925" sldId="270"/>
            <ac:inkMk id="5" creationId="{C25F31FB-6783-2347-C981-0972736217D2}"/>
          </ac:inkMkLst>
        </pc:inkChg>
        <pc:inkChg chg="add del">
          <ac:chgData name="HHA Admin" userId="S::admin@hhalliance.org::dccca162-5862-48a2-be8d-62cde17ddb91" providerId="AD" clId="Web-{6B286045-B20B-8B15-7FEE-BD036E409DB3}" dt="2023-09-27T18:12:39.479" v="814"/>
          <ac:inkMkLst>
            <pc:docMk/>
            <pc:sldMk cId="3474962925" sldId="270"/>
            <ac:inkMk id="6" creationId="{FBDBF9D3-9F45-966F-D51F-A099395D1FC9}"/>
          </ac:inkMkLst>
        </pc:inkChg>
        <pc:inkChg chg="add del">
          <ac:chgData name="HHA Admin" userId="S::admin@hhalliance.org::dccca162-5862-48a2-be8d-62cde17ddb91" providerId="AD" clId="Web-{6B286045-B20B-8B15-7FEE-BD036E409DB3}" dt="2023-09-27T18:12:39.479" v="813"/>
          <ac:inkMkLst>
            <pc:docMk/>
            <pc:sldMk cId="3474962925" sldId="270"/>
            <ac:inkMk id="7" creationId="{59EBE173-4DD6-E857-FBEB-41F1783166F7}"/>
          </ac:inkMkLst>
        </pc:inkChg>
        <pc:inkChg chg="add del">
          <ac:chgData name="HHA Admin" userId="S::admin@hhalliance.org::dccca162-5862-48a2-be8d-62cde17ddb91" providerId="AD" clId="Web-{6B286045-B20B-8B15-7FEE-BD036E409DB3}" dt="2023-09-27T18:12:39.479" v="812"/>
          <ac:inkMkLst>
            <pc:docMk/>
            <pc:sldMk cId="3474962925" sldId="270"/>
            <ac:inkMk id="8" creationId="{4575EF4A-67D0-093C-6AF1-DADE66B5969A}"/>
          </ac:inkMkLst>
        </pc:inkChg>
        <pc:inkChg chg="add del">
          <ac:chgData name="HHA Admin" userId="S::admin@hhalliance.org::dccca162-5862-48a2-be8d-62cde17ddb91" providerId="AD" clId="Web-{6B286045-B20B-8B15-7FEE-BD036E409DB3}" dt="2023-09-27T18:12:39.479" v="811"/>
          <ac:inkMkLst>
            <pc:docMk/>
            <pc:sldMk cId="3474962925" sldId="270"/>
            <ac:inkMk id="9" creationId="{687AEEBF-94E0-1C93-47B4-03F805917DBD}"/>
          </ac:inkMkLst>
        </pc:inkChg>
      </pc:sldChg>
      <pc:sldChg chg="modSp">
        <pc:chgData name="HHA Admin" userId="S::admin@hhalliance.org::dccca162-5862-48a2-be8d-62cde17ddb91" providerId="AD" clId="Web-{6B286045-B20B-8B15-7FEE-BD036E409DB3}" dt="2023-09-27T18:35:01.248" v="1171" actId="20577"/>
        <pc:sldMkLst>
          <pc:docMk/>
          <pc:sldMk cId="2364686844" sldId="272"/>
        </pc:sldMkLst>
        <pc:spChg chg="mod">
          <ac:chgData name="HHA Admin" userId="S::admin@hhalliance.org::dccca162-5862-48a2-be8d-62cde17ddb91" providerId="AD" clId="Web-{6B286045-B20B-8B15-7FEE-BD036E409DB3}" dt="2023-09-27T18:35:01.248" v="1171" actId="20577"/>
          <ac:spMkLst>
            <pc:docMk/>
            <pc:sldMk cId="2364686844" sldId="272"/>
            <ac:spMk id="141" creationId="{00000000-0000-0000-0000-000000000000}"/>
          </ac:spMkLst>
        </pc:spChg>
      </pc:sldChg>
      <pc:sldChg chg="modSp">
        <pc:chgData name="HHA Admin" userId="S::admin@hhalliance.org::dccca162-5862-48a2-be8d-62cde17ddb91" providerId="AD" clId="Web-{6B286045-B20B-8B15-7FEE-BD036E409DB3}" dt="2023-09-27T17:31:26.383" v="478" actId="20577"/>
        <pc:sldMkLst>
          <pc:docMk/>
          <pc:sldMk cId="651961208" sldId="273"/>
        </pc:sldMkLst>
        <pc:spChg chg="mod">
          <ac:chgData name="HHA Admin" userId="S::admin@hhalliance.org::dccca162-5862-48a2-be8d-62cde17ddb91" providerId="AD" clId="Web-{6B286045-B20B-8B15-7FEE-BD036E409DB3}" dt="2023-09-27T17:31:26.383" v="478" actId="20577"/>
          <ac:spMkLst>
            <pc:docMk/>
            <pc:sldMk cId="651961208" sldId="273"/>
            <ac:spMk id="141" creationId="{00000000-0000-0000-0000-000000000000}"/>
          </ac:spMkLst>
        </pc:spChg>
      </pc:sldChg>
      <pc:sldChg chg="addSp delSp modSp">
        <pc:chgData name="HHA Admin" userId="S::admin@hhalliance.org::dccca162-5862-48a2-be8d-62cde17ddb91" providerId="AD" clId="Web-{6B286045-B20B-8B15-7FEE-BD036E409DB3}" dt="2023-09-27T17:51:29.805" v="647" actId="20577"/>
        <pc:sldMkLst>
          <pc:docMk/>
          <pc:sldMk cId="2207145426" sldId="274"/>
        </pc:sldMkLst>
        <pc:spChg chg="add mod">
          <ac:chgData name="HHA Admin" userId="S::admin@hhalliance.org::dccca162-5862-48a2-be8d-62cde17ddb91" providerId="AD" clId="Web-{6B286045-B20B-8B15-7FEE-BD036E409DB3}" dt="2023-09-27T17:48:55.067" v="588" actId="1076"/>
          <ac:spMkLst>
            <pc:docMk/>
            <pc:sldMk cId="2207145426" sldId="274"/>
            <ac:spMk id="4" creationId="{E9746C2D-5160-8B93-C095-3C3FBC127BEC}"/>
          </ac:spMkLst>
        </pc:spChg>
        <pc:spChg chg="add mod">
          <ac:chgData name="HHA Admin" userId="S::admin@hhalliance.org::dccca162-5862-48a2-be8d-62cde17ddb91" providerId="AD" clId="Web-{6B286045-B20B-8B15-7FEE-BD036E409DB3}" dt="2023-09-27T17:43:36.214" v="537" actId="20577"/>
          <ac:spMkLst>
            <pc:docMk/>
            <pc:sldMk cId="2207145426" sldId="274"/>
            <ac:spMk id="5" creationId="{A66593F6-4937-80C3-5BB5-1A167A186B40}"/>
          </ac:spMkLst>
        </pc:spChg>
        <pc:spChg chg="add mod">
          <ac:chgData name="HHA Admin" userId="S::admin@hhalliance.org::dccca162-5862-48a2-be8d-62cde17ddb91" providerId="AD" clId="Web-{6B286045-B20B-8B15-7FEE-BD036E409DB3}" dt="2023-09-27T17:51:29.805" v="647" actId="20577"/>
          <ac:spMkLst>
            <pc:docMk/>
            <pc:sldMk cId="2207145426" sldId="274"/>
            <ac:spMk id="28" creationId="{EF5D6CF6-C815-3873-35CD-4F9A7B941207}"/>
          </ac:spMkLst>
        </pc:spChg>
        <pc:spChg chg="mod">
          <ac:chgData name="HHA Admin" userId="S::admin@hhalliance.org::dccca162-5862-48a2-be8d-62cde17ddb91" providerId="AD" clId="Web-{6B286045-B20B-8B15-7FEE-BD036E409DB3}" dt="2023-09-27T17:50:58.789" v="612" actId="20577"/>
          <ac:spMkLst>
            <pc:docMk/>
            <pc:sldMk cId="2207145426" sldId="274"/>
            <ac:spMk id="140" creationId="{00000000-0000-0000-0000-000000000000}"/>
          </ac:spMkLst>
        </pc:spChg>
        <pc:picChg chg="add del mod">
          <ac:chgData name="HHA Admin" userId="S::admin@hhalliance.org::dccca162-5862-48a2-be8d-62cde17ddb91" providerId="AD" clId="Web-{6B286045-B20B-8B15-7FEE-BD036E409DB3}" dt="2023-09-27T17:46:21.438" v="558"/>
          <ac:picMkLst>
            <pc:docMk/>
            <pc:sldMk cId="2207145426" sldId="274"/>
            <ac:picMk id="2" creationId="{6380CE7A-716B-218C-5C90-F36BC75A336E}"/>
          </ac:picMkLst>
        </pc:picChg>
        <pc:picChg chg="add del mod ord">
          <ac:chgData name="HHA Admin" userId="S::admin@hhalliance.org::dccca162-5862-48a2-be8d-62cde17ddb91" providerId="AD" clId="Web-{6B286045-B20B-8B15-7FEE-BD036E409DB3}" dt="2023-09-27T17:49:01.989" v="591"/>
          <ac:picMkLst>
            <pc:docMk/>
            <pc:sldMk cId="2207145426" sldId="274"/>
            <ac:picMk id="23" creationId="{1B1FDFF8-1F9A-0C30-57BF-F9F102E4028A}"/>
          </ac:picMkLst>
        </pc:picChg>
        <pc:inkChg chg="add del mod">
          <ac:chgData name="HHA Admin" userId="S::admin@hhalliance.org::dccca162-5862-48a2-be8d-62cde17ddb91" providerId="AD" clId="Web-{6B286045-B20B-8B15-7FEE-BD036E409DB3}" dt="2023-09-27T17:49:17.348" v="593"/>
          <ac:inkMkLst>
            <pc:docMk/>
            <pc:sldMk cId="2207145426" sldId="274"/>
            <ac:inkMk id="3" creationId="{FAFD530D-C5ED-5E37-4EF3-9F34E24D53E4}"/>
          </ac:inkMkLst>
        </pc:inkChg>
        <pc:inkChg chg="add">
          <ac:chgData name="HHA Admin" userId="S::admin@hhalliance.org::dccca162-5862-48a2-be8d-62cde17ddb91" providerId="AD" clId="Web-{6B286045-B20B-8B15-7FEE-BD036E409DB3}" dt="2023-09-27T17:43:45.090" v="538"/>
          <ac:inkMkLst>
            <pc:docMk/>
            <pc:sldMk cId="2207145426" sldId="274"/>
            <ac:inkMk id="6" creationId="{240ACE11-238E-8E31-12D4-7807F7368D94}"/>
          </ac:inkMkLst>
        </pc:inkChg>
        <pc:inkChg chg="add del">
          <ac:chgData name="HHA Admin" userId="S::admin@hhalliance.org::dccca162-5862-48a2-be8d-62cde17ddb91" providerId="AD" clId="Web-{6B286045-B20B-8B15-7FEE-BD036E409DB3}" dt="2023-09-27T17:48:57.582" v="589"/>
          <ac:inkMkLst>
            <pc:docMk/>
            <pc:sldMk cId="2207145426" sldId="274"/>
            <ac:inkMk id="7" creationId="{00228F5A-2E24-24BF-3FE2-410ABCF4E2C0}"/>
          </ac:inkMkLst>
        </pc:inkChg>
        <pc:inkChg chg="add del">
          <ac:chgData name="HHA Admin" userId="S::admin@hhalliance.org::dccca162-5862-48a2-be8d-62cde17ddb91" providerId="AD" clId="Web-{6B286045-B20B-8B15-7FEE-BD036E409DB3}" dt="2023-09-27T17:49:10.051" v="592"/>
          <ac:inkMkLst>
            <pc:docMk/>
            <pc:sldMk cId="2207145426" sldId="274"/>
            <ac:inkMk id="8" creationId="{31EFF47A-40D5-9D7A-72F8-3764362C284E}"/>
          </ac:inkMkLst>
        </pc:inkChg>
        <pc:inkChg chg="add del">
          <ac:chgData name="HHA Admin" userId="S::admin@hhalliance.org::dccca162-5862-48a2-be8d-62cde17ddb91" providerId="AD" clId="Web-{6B286045-B20B-8B15-7FEE-BD036E409DB3}" dt="2023-09-27T17:44:03.371" v="544"/>
          <ac:inkMkLst>
            <pc:docMk/>
            <pc:sldMk cId="2207145426" sldId="274"/>
            <ac:inkMk id="9" creationId="{1BB3F827-EC88-4E9A-C1AC-3267A7ACE00C}"/>
          </ac:inkMkLst>
        </pc:inkChg>
        <pc:inkChg chg="add del">
          <ac:chgData name="HHA Admin" userId="S::admin@hhalliance.org::dccca162-5862-48a2-be8d-62cde17ddb91" providerId="AD" clId="Web-{6B286045-B20B-8B15-7FEE-BD036E409DB3}" dt="2023-09-27T17:44:01.418" v="543"/>
          <ac:inkMkLst>
            <pc:docMk/>
            <pc:sldMk cId="2207145426" sldId="274"/>
            <ac:inkMk id="10" creationId="{A9059F6D-E997-C7B9-BC8B-A6C5E94BBFA5}"/>
          </ac:inkMkLst>
        </pc:inkChg>
        <pc:inkChg chg="add del mod">
          <ac:chgData name="HHA Admin" userId="S::admin@hhalliance.org::dccca162-5862-48a2-be8d-62cde17ddb91" providerId="AD" clId="Web-{6B286045-B20B-8B15-7FEE-BD036E409DB3}" dt="2023-09-27T17:48:50.410" v="587"/>
          <ac:inkMkLst>
            <pc:docMk/>
            <pc:sldMk cId="2207145426" sldId="274"/>
            <ac:inkMk id="11" creationId="{3ABB32F6-99E8-3A16-F4EE-F133FCCF98CA}"/>
          </ac:inkMkLst>
        </pc:inkChg>
        <pc:inkChg chg="add del mod">
          <ac:chgData name="HHA Admin" userId="S::admin@hhalliance.org::dccca162-5862-48a2-be8d-62cde17ddb91" providerId="AD" clId="Web-{6B286045-B20B-8B15-7FEE-BD036E409DB3}" dt="2023-09-27T17:48:48.613" v="586"/>
          <ac:inkMkLst>
            <pc:docMk/>
            <pc:sldMk cId="2207145426" sldId="274"/>
            <ac:inkMk id="12" creationId="{29B3DF82-A4AE-5440-14A3-068CB57CB4C9}"/>
          </ac:inkMkLst>
        </pc:inkChg>
        <pc:inkChg chg="add del">
          <ac:chgData name="HHA Admin" userId="S::admin@hhalliance.org::dccca162-5862-48a2-be8d-62cde17ddb91" providerId="AD" clId="Web-{6B286045-B20B-8B15-7FEE-BD036E409DB3}" dt="2023-09-27T17:46:29.922" v="566"/>
          <ac:inkMkLst>
            <pc:docMk/>
            <pc:sldMk cId="2207145426" sldId="274"/>
            <ac:inkMk id="13" creationId="{3F40AB4D-BA47-B618-0A86-DAA5728B57CD}"/>
          </ac:inkMkLst>
        </pc:inkChg>
        <pc:inkChg chg="add del">
          <ac:chgData name="HHA Admin" userId="S::admin@hhalliance.org::dccca162-5862-48a2-be8d-62cde17ddb91" providerId="AD" clId="Web-{6B286045-B20B-8B15-7FEE-BD036E409DB3}" dt="2023-09-27T17:46:25.813" v="561"/>
          <ac:inkMkLst>
            <pc:docMk/>
            <pc:sldMk cId="2207145426" sldId="274"/>
            <ac:inkMk id="14" creationId="{36A67E1F-C3CF-50E5-CBD3-B6FB78CC7B81}"/>
          </ac:inkMkLst>
        </pc:inkChg>
        <pc:inkChg chg="add del">
          <ac:chgData name="HHA Admin" userId="S::admin@hhalliance.org::dccca162-5862-48a2-be8d-62cde17ddb91" providerId="AD" clId="Web-{6B286045-B20B-8B15-7FEE-BD036E409DB3}" dt="2023-09-27T17:46:25.813" v="560"/>
          <ac:inkMkLst>
            <pc:docMk/>
            <pc:sldMk cId="2207145426" sldId="274"/>
            <ac:inkMk id="15" creationId="{4B4C56D8-69F3-A029-D90A-5B519FB7ACCD}"/>
          </ac:inkMkLst>
        </pc:inkChg>
        <pc:inkChg chg="add del">
          <ac:chgData name="HHA Admin" userId="S::admin@hhalliance.org::dccca162-5862-48a2-be8d-62cde17ddb91" providerId="AD" clId="Web-{6B286045-B20B-8B15-7FEE-BD036E409DB3}" dt="2023-09-27T17:46:25.813" v="559"/>
          <ac:inkMkLst>
            <pc:docMk/>
            <pc:sldMk cId="2207145426" sldId="274"/>
            <ac:inkMk id="16" creationId="{93E37DB9-2F9A-6CB1-E891-CF8ACB047D30}"/>
          </ac:inkMkLst>
        </pc:inkChg>
        <pc:inkChg chg="add">
          <ac:chgData name="HHA Admin" userId="S::admin@hhalliance.org::dccca162-5862-48a2-be8d-62cde17ddb91" providerId="AD" clId="Web-{6B286045-B20B-8B15-7FEE-BD036E409DB3}" dt="2023-09-27T17:46:01.140" v="551"/>
          <ac:inkMkLst>
            <pc:docMk/>
            <pc:sldMk cId="2207145426" sldId="274"/>
            <ac:inkMk id="17" creationId="{93D3582E-FFA8-321D-FEC7-508BA8D8C408}"/>
          </ac:inkMkLst>
        </pc:inkChg>
        <pc:inkChg chg="add del">
          <ac:chgData name="HHA Admin" userId="S::admin@hhalliance.org::dccca162-5862-48a2-be8d-62cde17ddb91" providerId="AD" clId="Web-{6B286045-B20B-8B15-7FEE-BD036E409DB3}" dt="2023-09-27T17:46:29.922" v="565"/>
          <ac:inkMkLst>
            <pc:docMk/>
            <pc:sldMk cId="2207145426" sldId="274"/>
            <ac:inkMk id="18" creationId="{A47D13DE-67C6-E62F-AA27-C1E54826FCA9}"/>
          </ac:inkMkLst>
        </pc:inkChg>
        <pc:inkChg chg="add del">
          <ac:chgData name="HHA Admin" userId="S::admin@hhalliance.org::dccca162-5862-48a2-be8d-62cde17ddb91" providerId="AD" clId="Web-{6B286045-B20B-8B15-7FEE-BD036E409DB3}" dt="2023-09-27T17:46:29.922" v="564"/>
          <ac:inkMkLst>
            <pc:docMk/>
            <pc:sldMk cId="2207145426" sldId="274"/>
            <ac:inkMk id="19" creationId="{6D8F5FA9-3A29-5EA1-73FF-E18B49A5493B}"/>
          </ac:inkMkLst>
        </pc:inkChg>
        <pc:inkChg chg="add del">
          <ac:chgData name="HHA Admin" userId="S::admin@hhalliance.org::dccca162-5862-48a2-be8d-62cde17ddb91" providerId="AD" clId="Web-{6B286045-B20B-8B15-7FEE-BD036E409DB3}" dt="2023-09-27T17:46:29.922" v="563"/>
          <ac:inkMkLst>
            <pc:docMk/>
            <pc:sldMk cId="2207145426" sldId="274"/>
            <ac:inkMk id="20" creationId="{5F13701F-75B1-E31D-F787-F5F079F63CDB}"/>
          </ac:inkMkLst>
        </pc:inkChg>
        <pc:inkChg chg="add del">
          <ac:chgData name="HHA Admin" userId="S::admin@hhalliance.org::dccca162-5862-48a2-be8d-62cde17ddb91" providerId="AD" clId="Web-{6B286045-B20B-8B15-7FEE-BD036E409DB3}" dt="2023-09-27T17:46:29.922" v="562"/>
          <ac:inkMkLst>
            <pc:docMk/>
            <pc:sldMk cId="2207145426" sldId="274"/>
            <ac:inkMk id="21" creationId="{908D59F8-C83B-ED63-AF6C-73AD77032AC6}"/>
          </ac:inkMkLst>
        </pc:inkChg>
        <pc:inkChg chg="add del">
          <ac:chgData name="HHA Admin" userId="S::admin@hhalliance.org::dccca162-5862-48a2-be8d-62cde17ddb91" providerId="AD" clId="Web-{6B286045-B20B-8B15-7FEE-BD036E409DB3}" dt="2023-09-27T17:46:12.890" v="557"/>
          <ac:inkMkLst>
            <pc:docMk/>
            <pc:sldMk cId="2207145426" sldId="274"/>
            <ac:inkMk id="22" creationId="{504023E5-1E0C-84AE-4428-4C83B6A99334}"/>
          </ac:inkMkLst>
        </pc:inkChg>
        <pc:inkChg chg="add">
          <ac:chgData name="HHA Admin" userId="S::admin@hhalliance.org::dccca162-5862-48a2-be8d-62cde17ddb91" providerId="AD" clId="Web-{6B286045-B20B-8B15-7FEE-BD036E409DB3}" dt="2023-09-27T17:49:37.349" v="594"/>
          <ac:inkMkLst>
            <pc:docMk/>
            <pc:sldMk cId="2207145426" sldId="274"/>
            <ac:inkMk id="24" creationId="{8033AC46-100B-42B5-FAC1-C2BA384A203D}"/>
          </ac:inkMkLst>
        </pc:inkChg>
        <pc:inkChg chg="add">
          <ac:chgData name="HHA Admin" userId="S::admin@hhalliance.org::dccca162-5862-48a2-be8d-62cde17ddb91" providerId="AD" clId="Web-{6B286045-B20B-8B15-7FEE-BD036E409DB3}" dt="2023-09-27T17:50:58.882" v="613"/>
          <ac:inkMkLst>
            <pc:docMk/>
            <pc:sldMk cId="2207145426" sldId="274"/>
            <ac:inkMk id="25" creationId="{935359B6-6EFE-AA84-4401-E1968A0A7FC0}"/>
          </ac:inkMkLst>
        </pc:inkChg>
        <pc:inkChg chg="add">
          <ac:chgData name="HHA Admin" userId="S::admin@hhalliance.org::dccca162-5862-48a2-be8d-62cde17ddb91" providerId="AD" clId="Web-{6B286045-B20B-8B15-7FEE-BD036E409DB3}" dt="2023-09-27T17:51:01.773" v="614"/>
          <ac:inkMkLst>
            <pc:docMk/>
            <pc:sldMk cId="2207145426" sldId="274"/>
            <ac:inkMk id="26" creationId="{D4F508B5-45D9-8539-7C4D-4E1CA80F5CC6}"/>
          </ac:inkMkLst>
        </pc:inkChg>
        <pc:inkChg chg="add">
          <ac:chgData name="HHA Admin" userId="S::admin@hhalliance.org::dccca162-5862-48a2-be8d-62cde17ddb91" providerId="AD" clId="Web-{6B286045-B20B-8B15-7FEE-BD036E409DB3}" dt="2023-09-27T17:51:02.586" v="615"/>
          <ac:inkMkLst>
            <pc:docMk/>
            <pc:sldMk cId="2207145426" sldId="274"/>
            <ac:inkMk id="27" creationId="{86D1553A-B3EB-FE19-09A5-94B5418EC000}"/>
          </ac:inkMkLst>
        </pc:inkChg>
      </pc:sldChg>
      <pc:sldChg chg="addSp delSp modSp">
        <pc:chgData name="HHA Admin" userId="S::admin@hhalliance.org::dccca162-5862-48a2-be8d-62cde17ddb91" providerId="AD" clId="Web-{6B286045-B20B-8B15-7FEE-BD036E409DB3}" dt="2023-09-27T18:25:08.592" v="917"/>
        <pc:sldMkLst>
          <pc:docMk/>
          <pc:sldMk cId="3803353447" sldId="275"/>
        </pc:sldMkLst>
        <pc:spChg chg="add mod">
          <ac:chgData name="HHA Admin" userId="S::admin@hhalliance.org::dccca162-5862-48a2-be8d-62cde17ddb91" providerId="AD" clId="Web-{6B286045-B20B-8B15-7FEE-BD036E409DB3}" dt="2023-09-27T18:22:41.916" v="885" actId="1076"/>
          <ac:spMkLst>
            <pc:docMk/>
            <pc:sldMk cId="3803353447" sldId="275"/>
            <ac:spMk id="9" creationId="{AAB51329-D649-4610-8BDB-52732CA1A8DF}"/>
          </ac:spMkLst>
        </pc:spChg>
        <pc:spChg chg="add mod">
          <ac:chgData name="HHA Admin" userId="S::admin@hhalliance.org::dccca162-5862-48a2-be8d-62cde17ddb91" providerId="AD" clId="Web-{6B286045-B20B-8B15-7FEE-BD036E409DB3}" dt="2023-09-27T18:23:03.276" v="898" actId="20577"/>
          <ac:spMkLst>
            <pc:docMk/>
            <pc:sldMk cId="3803353447" sldId="275"/>
            <ac:spMk id="11" creationId="{ED3D1C20-D048-8B4D-3FAF-823041A372E4}"/>
          </ac:spMkLst>
        </pc:spChg>
        <pc:spChg chg="mod">
          <ac:chgData name="HHA Admin" userId="S::admin@hhalliance.org::dccca162-5862-48a2-be8d-62cde17ddb91" providerId="AD" clId="Web-{6B286045-B20B-8B15-7FEE-BD036E409DB3}" dt="2023-09-27T18:22:16.368" v="861" actId="20577"/>
          <ac:spMkLst>
            <pc:docMk/>
            <pc:sldMk cId="3803353447" sldId="275"/>
            <ac:spMk id="140" creationId="{00000000-0000-0000-0000-000000000000}"/>
          </ac:spMkLst>
        </pc:spChg>
        <pc:picChg chg="add mod">
          <ac:chgData name="HHA Admin" userId="S::admin@hhalliance.org::dccca162-5862-48a2-be8d-62cde17ddb91" providerId="AD" clId="Web-{6B286045-B20B-8B15-7FEE-BD036E409DB3}" dt="2023-09-27T18:20:27.725" v="839" actId="14100"/>
          <ac:picMkLst>
            <pc:docMk/>
            <pc:sldMk cId="3803353447" sldId="275"/>
            <ac:picMk id="2" creationId="{4387AAFC-27D5-92FD-1B7A-11175282CAA6}"/>
          </ac:picMkLst>
        </pc:picChg>
        <pc:inkChg chg="add">
          <ac:chgData name="HHA Admin" userId="S::admin@hhalliance.org::dccca162-5862-48a2-be8d-62cde17ddb91" providerId="AD" clId="Web-{6B286045-B20B-8B15-7FEE-BD036E409DB3}" dt="2023-09-27T18:20:42.788" v="840"/>
          <ac:inkMkLst>
            <pc:docMk/>
            <pc:sldMk cId="3803353447" sldId="275"/>
            <ac:inkMk id="3" creationId="{83D63B70-0620-C77A-487B-95CF7E6D76A9}"/>
          </ac:inkMkLst>
        </pc:inkChg>
        <pc:inkChg chg="add del mod">
          <ac:chgData name="HHA Admin" userId="S::admin@hhalliance.org::dccca162-5862-48a2-be8d-62cde17ddb91" providerId="AD" clId="Web-{6B286045-B20B-8B15-7FEE-BD036E409DB3}" dt="2023-09-27T18:21:00.492" v="845"/>
          <ac:inkMkLst>
            <pc:docMk/>
            <pc:sldMk cId="3803353447" sldId="275"/>
            <ac:inkMk id="4" creationId="{8D1ADA0C-D277-61A7-6832-8A91DE89AA84}"/>
          </ac:inkMkLst>
        </pc:inkChg>
        <pc:inkChg chg="add del">
          <ac:chgData name="HHA Admin" userId="S::admin@hhalliance.org::dccca162-5862-48a2-be8d-62cde17ddb91" providerId="AD" clId="Web-{6B286045-B20B-8B15-7FEE-BD036E409DB3}" dt="2023-09-27T18:20:54.694" v="843"/>
          <ac:inkMkLst>
            <pc:docMk/>
            <pc:sldMk cId="3803353447" sldId="275"/>
            <ac:inkMk id="5" creationId="{F330CC7A-E39B-0A68-3F40-A01E62DB0FC4}"/>
          </ac:inkMkLst>
        </pc:inkChg>
        <pc:inkChg chg="add">
          <ac:chgData name="HHA Admin" userId="S::admin@hhalliance.org::dccca162-5862-48a2-be8d-62cde17ddb91" providerId="AD" clId="Web-{6B286045-B20B-8B15-7FEE-BD036E409DB3}" dt="2023-09-27T18:21:05.929" v="846"/>
          <ac:inkMkLst>
            <pc:docMk/>
            <pc:sldMk cId="3803353447" sldId="275"/>
            <ac:inkMk id="6" creationId="{B8538B20-FC4D-F1C8-F6EA-86F8479174DF}"/>
          </ac:inkMkLst>
        </pc:inkChg>
        <pc:inkChg chg="add">
          <ac:chgData name="HHA Admin" userId="S::admin@hhalliance.org::dccca162-5862-48a2-be8d-62cde17ddb91" providerId="AD" clId="Web-{6B286045-B20B-8B15-7FEE-BD036E409DB3}" dt="2023-09-27T18:21:11.711" v="847"/>
          <ac:inkMkLst>
            <pc:docMk/>
            <pc:sldMk cId="3803353447" sldId="275"/>
            <ac:inkMk id="7" creationId="{19066C17-EB3A-1D0F-A14A-18861234BA30}"/>
          </ac:inkMkLst>
        </pc:inkChg>
        <pc:inkChg chg="add del">
          <ac:chgData name="HHA Admin" userId="S::admin@hhalliance.org::dccca162-5862-48a2-be8d-62cde17ddb91" providerId="AD" clId="Web-{6B286045-B20B-8B15-7FEE-BD036E409DB3}" dt="2023-09-27T18:25:08.592" v="917"/>
          <ac:inkMkLst>
            <pc:docMk/>
            <pc:sldMk cId="3803353447" sldId="275"/>
            <ac:inkMk id="12" creationId="{CADCFAC2-6A89-DE62-366E-5B53E176C626}"/>
          </ac:inkMkLst>
        </pc:inkChg>
        <pc:inkChg chg="add del">
          <ac:chgData name="HHA Admin" userId="S::admin@hhalliance.org::dccca162-5862-48a2-be8d-62cde17ddb91" providerId="AD" clId="Web-{6B286045-B20B-8B15-7FEE-BD036E409DB3}" dt="2023-09-27T18:25:07.654" v="916"/>
          <ac:inkMkLst>
            <pc:docMk/>
            <pc:sldMk cId="3803353447" sldId="275"/>
            <ac:inkMk id="13" creationId="{9188C7A3-CEB4-C3E9-D706-991CFF5D7DD6}"/>
          </ac:inkMkLst>
        </pc:inkChg>
      </pc:sldChg>
      <pc:sldChg chg="addSp delSp modSp">
        <pc:chgData name="HHA Admin" userId="S::admin@hhalliance.org::dccca162-5862-48a2-be8d-62cde17ddb91" providerId="AD" clId="Web-{6B286045-B20B-8B15-7FEE-BD036E409DB3}" dt="2023-09-27T18:46:11.452" v="1459"/>
        <pc:sldMkLst>
          <pc:docMk/>
          <pc:sldMk cId="1268032713" sldId="276"/>
        </pc:sldMkLst>
        <pc:spChg chg="add mod">
          <ac:chgData name="HHA Admin" userId="S::admin@hhalliance.org::dccca162-5862-48a2-be8d-62cde17ddb91" providerId="AD" clId="Web-{6B286045-B20B-8B15-7FEE-BD036E409DB3}" dt="2023-09-27T18:38:02.627" v="1222" actId="14100"/>
          <ac:spMkLst>
            <pc:docMk/>
            <pc:sldMk cId="1268032713" sldId="276"/>
            <ac:spMk id="7" creationId="{A797146C-4AF1-6523-6BB9-2F9372BE4AA0}"/>
          </ac:spMkLst>
        </pc:spChg>
        <pc:spChg chg="add mod">
          <ac:chgData name="HHA Admin" userId="S::admin@hhalliance.org::dccca162-5862-48a2-be8d-62cde17ddb91" providerId="AD" clId="Web-{6B286045-B20B-8B15-7FEE-BD036E409DB3}" dt="2023-09-27T18:39:11.957" v="1254" actId="1076"/>
          <ac:spMkLst>
            <pc:docMk/>
            <pc:sldMk cId="1268032713" sldId="276"/>
            <ac:spMk id="9" creationId="{1836E146-952B-66CF-D900-67FD676036FF}"/>
          </ac:spMkLst>
        </pc:spChg>
        <pc:spChg chg="add del">
          <ac:chgData name="HHA Admin" userId="S::admin@hhalliance.org::dccca162-5862-48a2-be8d-62cde17ddb91" providerId="AD" clId="Web-{6B286045-B20B-8B15-7FEE-BD036E409DB3}" dt="2023-09-27T18:46:11.452" v="1459"/>
          <ac:spMkLst>
            <pc:docMk/>
            <pc:sldMk cId="1268032713" sldId="276"/>
            <ac:spMk id="12" creationId="{37D84E28-C19F-E47E-7EBC-CEC4D6BDFB67}"/>
          </ac:spMkLst>
        </pc:spChg>
        <pc:picChg chg="add mod">
          <ac:chgData name="HHA Admin" userId="S::admin@hhalliance.org::dccca162-5862-48a2-be8d-62cde17ddb91" providerId="AD" clId="Web-{6B286045-B20B-8B15-7FEE-BD036E409DB3}" dt="2023-09-27T18:36:07.109" v="1181" actId="14100"/>
          <ac:picMkLst>
            <pc:docMk/>
            <pc:sldMk cId="1268032713" sldId="276"/>
            <ac:picMk id="2" creationId="{EAE19DC5-3038-49AF-CA0D-F17D8D45FFF0}"/>
          </ac:picMkLst>
        </pc:picChg>
        <pc:picChg chg="add mod">
          <ac:chgData name="HHA Admin" userId="S::admin@hhalliance.org::dccca162-5862-48a2-be8d-62cde17ddb91" providerId="AD" clId="Web-{6B286045-B20B-8B15-7FEE-BD036E409DB3}" dt="2023-09-27T18:35:57.311" v="1179" actId="1076"/>
          <ac:picMkLst>
            <pc:docMk/>
            <pc:sldMk cId="1268032713" sldId="276"/>
            <ac:picMk id="3" creationId="{7785AFAD-132D-60E3-56C5-09060DA34DCF}"/>
          </ac:picMkLst>
        </pc:picChg>
        <pc:inkChg chg="add">
          <ac:chgData name="HHA Admin" userId="S::admin@hhalliance.org::dccca162-5862-48a2-be8d-62cde17ddb91" providerId="AD" clId="Web-{6B286045-B20B-8B15-7FEE-BD036E409DB3}" dt="2023-09-27T18:36:54.594" v="1182"/>
          <ac:inkMkLst>
            <pc:docMk/>
            <pc:sldMk cId="1268032713" sldId="276"/>
            <ac:inkMk id="4" creationId="{F048CE3E-E84A-C5DC-11C4-8176A5BA0229}"/>
          </ac:inkMkLst>
        </pc:inkChg>
        <pc:inkChg chg="add">
          <ac:chgData name="HHA Admin" userId="S::admin@hhalliance.org::dccca162-5862-48a2-be8d-62cde17ddb91" providerId="AD" clId="Web-{6B286045-B20B-8B15-7FEE-BD036E409DB3}" dt="2023-09-27T18:37:04.860" v="1183"/>
          <ac:inkMkLst>
            <pc:docMk/>
            <pc:sldMk cId="1268032713" sldId="276"/>
            <ac:inkMk id="5" creationId="{8D87BE34-E5C8-9C17-29BA-6F2E2F6AD71F}"/>
          </ac:inkMkLst>
        </pc:inkChg>
        <pc:inkChg chg="add">
          <ac:chgData name="HHA Admin" userId="S::admin@hhalliance.org::dccca162-5862-48a2-be8d-62cde17ddb91" providerId="AD" clId="Web-{6B286045-B20B-8B15-7FEE-BD036E409DB3}" dt="2023-09-27T18:39:24.864" v="1255"/>
          <ac:inkMkLst>
            <pc:docMk/>
            <pc:sldMk cId="1268032713" sldId="276"/>
            <ac:inkMk id="10" creationId="{9B0A80B0-634E-D399-72EF-7536D209EBC0}"/>
          </ac:inkMkLst>
        </pc:inkChg>
      </pc:sldChg>
      <pc:sldChg chg="modSp add replId">
        <pc:chgData name="HHA Admin" userId="S::admin@hhalliance.org::dccca162-5862-48a2-be8d-62cde17ddb91" providerId="AD" clId="Web-{6B286045-B20B-8B15-7FEE-BD036E409DB3}" dt="2023-09-27T17:28:00.377" v="307" actId="20577"/>
        <pc:sldMkLst>
          <pc:docMk/>
          <pc:sldMk cId="3556048632" sldId="277"/>
        </pc:sldMkLst>
        <pc:spChg chg="mod">
          <ac:chgData name="HHA Admin" userId="S::admin@hhalliance.org::dccca162-5862-48a2-be8d-62cde17ddb91" providerId="AD" clId="Web-{6B286045-B20B-8B15-7FEE-BD036E409DB3}" dt="2023-09-27T17:27:55.237" v="305" actId="20577"/>
          <ac:spMkLst>
            <pc:docMk/>
            <pc:sldMk cId="3556048632" sldId="277"/>
            <ac:spMk id="140" creationId="{00000000-0000-0000-0000-000000000000}"/>
          </ac:spMkLst>
        </pc:spChg>
        <pc:spChg chg="mod">
          <ac:chgData name="HHA Admin" userId="S::admin@hhalliance.org::dccca162-5862-48a2-be8d-62cde17ddb91" providerId="AD" clId="Web-{6B286045-B20B-8B15-7FEE-BD036E409DB3}" dt="2023-09-27T17:28:00.377" v="307" actId="20577"/>
          <ac:spMkLst>
            <pc:docMk/>
            <pc:sldMk cId="3556048632" sldId="277"/>
            <ac:spMk id="141" creationId="{00000000-0000-0000-0000-000000000000}"/>
          </ac:spMkLst>
        </pc:spChg>
      </pc:sldChg>
      <pc:sldChg chg="modSp add replId">
        <pc:chgData name="HHA Admin" userId="S::admin@hhalliance.org::dccca162-5862-48a2-be8d-62cde17ddb91" providerId="AD" clId="Web-{6B286045-B20B-8B15-7FEE-BD036E409DB3}" dt="2023-09-27T17:30:22.272" v="443" actId="20577"/>
        <pc:sldMkLst>
          <pc:docMk/>
          <pc:sldMk cId="3875451817" sldId="278"/>
        </pc:sldMkLst>
        <pc:spChg chg="mod">
          <ac:chgData name="HHA Admin" userId="S::admin@hhalliance.org::dccca162-5862-48a2-be8d-62cde17ddb91" providerId="AD" clId="Web-{6B286045-B20B-8B15-7FEE-BD036E409DB3}" dt="2023-09-27T17:28:39.582" v="327" actId="14100"/>
          <ac:spMkLst>
            <pc:docMk/>
            <pc:sldMk cId="3875451817" sldId="278"/>
            <ac:spMk id="140" creationId="{00000000-0000-0000-0000-000000000000}"/>
          </ac:spMkLst>
        </pc:spChg>
        <pc:spChg chg="mod">
          <ac:chgData name="HHA Admin" userId="S::admin@hhalliance.org::dccca162-5862-48a2-be8d-62cde17ddb91" providerId="AD" clId="Web-{6B286045-B20B-8B15-7FEE-BD036E409DB3}" dt="2023-09-27T17:30:22.272" v="443" actId="20577"/>
          <ac:spMkLst>
            <pc:docMk/>
            <pc:sldMk cId="3875451817" sldId="278"/>
            <ac:spMk id="141" creationId="{00000000-0000-0000-0000-000000000000}"/>
          </ac:spMkLst>
        </pc:spChg>
      </pc:sldChg>
      <pc:sldChg chg="addSp delSp modSp add replId">
        <pc:chgData name="HHA Admin" userId="S::admin@hhalliance.org::dccca162-5862-48a2-be8d-62cde17ddb91" providerId="AD" clId="Web-{6B286045-B20B-8B15-7FEE-BD036E409DB3}" dt="2023-09-27T17:58:42.316" v="718" actId="20577"/>
        <pc:sldMkLst>
          <pc:docMk/>
          <pc:sldMk cId="467998951" sldId="279"/>
        </pc:sldMkLst>
        <pc:spChg chg="del">
          <ac:chgData name="HHA Admin" userId="S::admin@hhalliance.org::dccca162-5862-48a2-be8d-62cde17ddb91" providerId="AD" clId="Web-{6B286045-B20B-8B15-7FEE-BD036E409DB3}" dt="2023-09-27T17:50:31.428" v="606"/>
          <ac:spMkLst>
            <pc:docMk/>
            <pc:sldMk cId="467998951" sldId="279"/>
            <ac:spMk id="4" creationId="{E9746C2D-5160-8B93-C095-3C3FBC127BEC}"/>
          </ac:spMkLst>
        </pc:spChg>
        <pc:spChg chg="del">
          <ac:chgData name="HHA Admin" userId="S::admin@hhalliance.org::dccca162-5862-48a2-be8d-62cde17ddb91" providerId="AD" clId="Web-{6B286045-B20B-8B15-7FEE-BD036E409DB3}" dt="2023-09-27T17:50:31.428" v="605"/>
          <ac:spMkLst>
            <pc:docMk/>
            <pc:sldMk cId="467998951" sldId="279"/>
            <ac:spMk id="5" creationId="{A66593F6-4937-80C3-5BB5-1A167A186B40}"/>
          </ac:spMkLst>
        </pc:spChg>
        <pc:spChg chg="add del">
          <ac:chgData name="HHA Admin" userId="S::admin@hhalliance.org::dccca162-5862-48a2-be8d-62cde17ddb91" providerId="AD" clId="Web-{6B286045-B20B-8B15-7FEE-BD036E409DB3}" dt="2023-09-27T17:52:58.432" v="656"/>
          <ac:spMkLst>
            <pc:docMk/>
            <pc:sldMk cId="467998951" sldId="279"/>
            <ac:spMk id="9" creationId="{525227E6-6C71-72F8-15FA-3136474A0A9F}"/>
          </ac:spMkLst>
        </pc:spChg>
        <pc:spChg chg="add mod">
          <ac:chgData name="HHA Admin" userId="S::admin@hhalliance.org::dccca162-5862-48a2-be8d-62cde17ddb91" providerId="AD" clId="Web-{6B286045-B20B-8B15-7FEE-BD036E409DB3}" dt="2023-09-27T17:57:51.940" v="689" actId="1076"/>
          <ac:spMkLst>
            <pc:docMk/>
            <pc:sldMk cId="467998951" sldId="279"/>
            <ac:spMk id="14" creationId="{674054DB-B219-A3A6-7427-F4CCF6F37548}"/>
          </ac:spMkLst>
        </pc:spChg>
        <pc:spChg chg="add mod">
          <ac:chgData name="HHA Admin" userId="S::admin@hhalliance.org::dccca162-5862-48a2-be8d-62cde17ddb91" providerId="AD" clId="Web-{6B286045-B20B-8B15-7FEE-BD036E409DB3}" dt="2023-09-27T17:57:51.956" v="690" actId="1076"/>
          <ac:spMkLst>
            <pc:docMk/>
            <pc:sldMk cId="467998951" sldId="279"/>
            <ac:spMk id="16" creationId="{C57200DF-CEAC-2081-CADB-63F827F1FC04}"/>
          </ac:spMkLst>
        </pc:spChg>
        <pc:spChg chg="add mod">
          <ac:chgData name="HHA Admin" userId="S::admin@hhalliance.org::dccca162-5862-48a2-be8d-62cde17ddb91" providerId="AD" clId="Web-{6B286045-B20B-8B15-7FEE-BD036E409DB3}" dt="2023-09-27T17:57:51.956" v="691" actId="1076"/>
          <ac:spMkLst>
            <pc:docMk/>
            <pc:sldMk cId="467998951" sldId="279"/>
            <ac:spMk id="19" creationId="{37902EB6-4E5F-C4A4-0735-85214EFD6983}"/>
          </ac:spMkLst>
        </pc:spChg>
        <pc:spChg chg="add mod">
          <ac:chgData name="HHA Admin" userId="S::admin@hhalliance.org::dccca162-5862-48a2-be8d-62cde17ddb91" providerId="AD" clId="Web-{6B286045-B20B-8B15-7FEE-BD036E409DB3}" dt="2023-09-27T17:57:51.956" v="692" actId="1076"/>
          <ac:spMkLst>
            <pc:docMk/>
            <pc:sldMk cId="467998951" sldId="279"/>
            <ac:spMk id="20" creationId="{4F4BFA11-E90E-2C75-AADA-469F82FFF83E}"/>
          </ac:spMkLst>
        </pc:spChg>
        <pc:spChg chg="add mod">
          <ac:chgData name="HHA Admin" userId="S::admin@hhalliance.org::dccca162-5862-48a2-be8d-62cde17ddb91" providerId="AD" clId="Web-{6B286045-B20B-8B15-7FEE-BD036E409DB3}" dt="2023-09-27T17:58:42.316" v="718" actId="20577"/>
          <ac:spMkLst>
            <pc:docMk/>
            <pc:sldMk cId="467998951" sldId="279"/>
            <ac:spMk id="22" creationId="{B62ECF79-6A43-16BC-D17E-1328C3E7BE37}"/>
          </ac:spMkLst>
        </pc:spChg>
        <pc:spChg chg="mod">
          <ac:chgData name="HHA Admin" userId="S::admin@hhalliance.org::dccca162-5862-48a2-be8d-62cde17ddb91" providerId="AD" clId="Web-{6B286045-B20B-8B15-7FEE-BD036E409DB3}" dt="2023-09-27T17:52:39.713" v="653" actId="20577"/>
          <ac:spMkLst>
            <pc:docMk/>
            <pc:sldMk cId="467998951" sldId="279"/>
            <ac:spMk id="140" creationId="{00000000-0000-0000-0000-000000000000}"/>
          </ac:spMkLst>
        </pc:spChg>
        <pc:picChg chg="add del mod">
          <ac:chgData name="HHA Admin" userId="S::admin@hhalliance.org::dccca162-5862-48a2-be8d-62cde17ddb91" providerId="AD" clId="Web-{6B286045-B20B-8B15-7FEE-BD036E409DB3}" dt="2023-09-27T17:53:34.574" v="662"/>
          <ac:picMkLst>
            <pc:docMk/>
            <pc:sldMk cId="467998951" sldId="279"/>
            <ac:picMk id="10" creationId="{DC2798B3-08D0-A118-0FC6-58B2F4D05692}"/>
          </ac:picMkLst>
        </pc:picChg>
        <pc:picChg chg="add mod">
          <ac:chgData name="HHA Admin" userId="S::admin@hhalliance.org::dccca162-5862-48a2-be8d-62cde17ddb91" providerId="AD" clId="Web-{6B286045-B20B-8B15-7FEE-BD036E409DB3}" dt="2023-09-27T17:57:51.924" v="686" actId="1076"/>
          <ac:picMkLst>
            <pc:docMk/>
            <pc:sldMk cId="467998951" sldId="279"/>
            <ac:picMk id="11" creationId="{ACCDD1F2-869E-9623-44EF-BB4AF0F58E26}"/>
          </ac:picMkLst>
        </pc:picChg>
        <pc:picChg chg="del">
          <ac:chgData name="HHA Admin" userId="S::admin@hhalliance.org::dccca162-5862-48a2-be8d-62cde17ddb91" providerId="AD" clId="Web-{6B286045-B20B-8B15-7FEE-BD036E409DB3}" dt="2023-09-27T17:50:31.428" v="607"/>
          <ac:picMkLst>
            <pc:docMk/>
            <pc:sldMk cId="467998951" sldId="279"/>
            <ac:picMk id="23" creationId="{1B1FDFF8-1F9A-0C30-57BF-F9F102E4028A}"/>
          </ac:picMkLst>
        </pc:picChg>
        <pc:inkChg chg="add del">
          <ac:chgData name="HHA Admin" userId="S::admin@hhalliance.org::dccca162-5862-48a2-be8d-62cde17ddb91" providerId="AD" clId="Web-{6B286045-B20B-8B15-7FEE-BD036E409DB3}" dt="2023-09-27T17:50:31.428" v="601"/>
          <ac:inkMkLst>
            <pc:docMk/>
            <pc:sldMk cId="467998951" sldId="279"/>
            <ac:inkMk id="2" creationId="{23A73BA4-734E-B160-AEB7-16B9A99DFDB2}"/>
          </ac:inkMkLst>
        </pc:inkChg>
        <pc:inkChg chg="add del">
          <ac:chgData name="HHA Admin" userId="S::admin@hhalliance.org::dccca162-5862-48a2-be8d-62cde17ddb91" providerId="AD" clId="Web-{6B286045-B20B-8B15-7FEE-BD036E409DB3}" dt="2023-09-27T17:50:31.428" v="600"/>
          <ac:inkMkLst>
            <pc:docMk/>
            <pc:sldMk cId="467998951" sldId="279"/>
            <ac:inkMk id="3" creationId="{FACDBC02-E650-796C-9A9C-2C96A9E56B70}"/>
          </ac:inkMkLst>
        </pc:inkChg>
        <pc:inkChg chg="del">
          <ac:chgData name="HHA Admin" userId="S::admin@hhalliance.org::dccca162-5862-48a2-be8d-62cde17ddb91" providerId="AD" clId="Web-{6B286045-B20B-8B15-7FEE-BD036E409DB3}" dt="2023-09-27T17:50:31.428" v="604"/>
          <ac:inkMkLst>
            <pc:docMk/>
            <pc:sldMk cId="467998951" sldId="279"/>
            <ac:inkMk id="6" creationId="{240ACE11-238E-8E31-12D4-7807F7368D94}"/>
          </ac:inkMkLst>
        </pc:inkChg>
        <pc:inkChg chg="add del">
          <ac:chgData name="HHA Admin" userId="S::admin@hhalliance.org::dccca162-5862-48a2-be8d-62cde17ddb91" providerId="AD" clId="Web-{6B286045-B20B-8B15-7FEE-BD036E409DB3}" dt="2023-09-27T17:50:31.428" v="599"/>
          <ac:inkMkLst>
            <pc:docMk/>
            <pc:sldMk cId="467998951" sldId="279"/>
            <ac:inkMk id="7" creationId="{58AAC8A4-ABC3-E2B3-6318-D1BF32E1FD86}"/>
          </ac:inkMkLst>
        </pc:inkChg>
        <pc:inkChg chg="add mod">
          <ac:chgData name="HHA Admin" userId="S::admin@hhalliance.org::dccca162-5862-48a2-be8d-62cde17ddb91" providerId="AD" clId="Web-{6B286045-B20B-8B15-7FEE-BD036E409DB3}" dt="2023-09-27T17:57:51.924" v="687" actId="1076"/>
          <ac:inkMkLst>
            <pc:docMk/>
            <pc:sldMk cId="467998951" sldId="279"/>
            <ac:inkMk id="12" creationId="{D4440F78-9AD4-5B7B-C3DC-BE038F7155EE}"/>
          </ac:inkMkLst>
        </pc:inkChg>
        <pc:inkChg chg="add mod">
          <ac:chgData name="HHA Admin" userId="S::admin@hhalliance.org::dccca162-5862-48a2-be8d-62cde17ddb91" providerId="AD" clId="Web-{6B286045-B20B-8B15-7FEE-BD036E409DB3}" dt="2023-09-27T17:57:51.940" v="688" actId="1076"/>
          <ac:inkMkLst>
            <pc:docMk/>
            <pc:sldMk cId="467998951" sldId="279"/>
            <ac:inkMk id="13" creationId="{7823E527-1F33-BA09-3C96-474E3446E76B}"/>
          </ac:inkMkLst>
        </pc:inkChg>
        <pc:inkChg chg="add">
          <ac:chgData name="HHA Admin" userId="S::admin@hhalliance.org::dccca162-5862-48a2-be8d-62cde17ddb91" providerId="AD" clId="Web-{6B286045-B20B-8B15-7FEE-BD036E409DB3}" dt="2023-09-27T17:55:20.561" v="672"/>
          <ac:inkMkLst>
            <pc:docMk/>
            <pc:sldMk cId="467998951" sldId="279"/>
            <ac:inkMk id="15" creationId="{C49CBBA5-BB9B-EAC3-7753-2100242389A7}"/>
          </ac:inkMkLst>
        </pc:inkChg>
        <pc:inkChg chg="del">
          <ac:chgData name="HHA Admin" userId="S::admin@hhalliance.org::dccca162-5862-48a2-be8d-62cde17ddb91" providerId="AD" clId="Web-{6B286045-B20B-8B15-7FEE-BD036E409DB3}" dt="2023-09-27T17:50:31.428" v="603"/>
          <ac:inkMkLst>
            <pc:docMk/>
            <pc:sldMk cId="467998951" sldId="279"/>
            <ac:inkMk id="17" creationId="{93D3582E-FFA8-321D-FEC7-508BA8D8C408}"/>
          </ac:inkMkLst>
        </pc:inkChg>
        <pc:inkChg chg="add del">
          <ac:chgData name="HHA Admin" userId="S::admin@hhalliance.org::dccca162-5862-48a2-be8d-62cde17ddb91" providerId="AD" clId="Web-{6B286045-B20B-8B15-7FEE-BD036E409DB3}" dt="2023-09-27T17:55:41.640" v="675"/>
          <ac:inkMkLst>
            <pc:docMk/>
            <pc:sldMk cId="467998951" sldId="279"/>
            <ac:inkMk id="18" creationId="{FBD55C22-5A66-58D2-8576-5B239F2EC342}"/>
          </ac:inkMkLst>
        </pc:inkChg>
        <pc:inkChg chg="del">
          <ac:chgData name="HHA Admin" userId="S::admin@hhalliance.org::dccca162-5862-48a2-be8d-62cde17ddb91" providerId="AD" clId="Web-{6B286045-B20B-8B15-7FEE-BD036E409DB3}" dt="2023-09-27T17:50:31.428" v="602"/>
          <ac:inkMkLst>
            <pc:docMk/>
            <pc:sldMk cId="467998951" sldId="279"/>
            <ac:inkMk id="24" creationId="{8033AC46-100B-42B5-FAC1-C2BA384A203D}"/>
          </ac:inkMkLst>
        </pc:inkChg>
      </pc:sldChg>
      <pc:sldChg chg="add del replId">
        <pc:chgData name="HHA Admin" userId="S::admin@hhalliance.org::dccca162-5862-48a2-be8d-62cde17ddb91" providerId="AD" clId="Web-{6B286045-B20B-8B15-7FEE-BD036E409DB3}" dt="2023-09-27T17:43:00.323" v="509"/>
        <pc:sldMkLst>
          <pc:docMk/>
          <pc:sldMk cId="4090264076" sldId="279"/>
        </pc:sldMkLst>
      </pc:sldChg>
      <pc:sldChg chg="addSp delSp modSp add replId">
        <pc:chgData name="HHA Admin" userId="S::admin@hhalliance.org::dccca162-5862-48a2-be8d-62cde17ddb91" providerId="AD" clId="Web-{6B286045-B20B-8B15-7FEE-BD036E409DB3}" dt="2023-09-27T18:21:19.242" v="851"/>
        <pc:sldMkLst>
          <pc:docMk/>
          <pc:sldMk cId="2536850756" sldId="280"/>
        </pc:sldMkLst>
        <pc:spChg chg="add mod">
          <ac:chgData name="HHA Admin" userId="S::admin@hhalliance.org::dccca162-5862-48a2-be8d-62cde17ddb91" providerId="AD" clId="Web-{6B286045-B20B-8B15-7FEE-BD036E409DB3}" dt="2023-09-27T18:05:39.765" v="738"/>
          <ac:spMkLst>
            <pc:docMk/>
            <pc:sldMk cId="2536850756" sldId="280"/>
            <ac:spMk id="7" creationId="{CC6E09A2-532A-E67A-BE43-6A4FD5ECEC13}"/>
          </ac:spMkLst>
        </pc:spChg>
        <pc:spChg chg="mod">
          <ac:chgData name="HHA Admin" userId="S::admin@hhalliance.org::dccca162-5862-48a2-be8d-62cde17ddb91" providerId="AD" clId="Web-{6B286045-B20B-8B15-7FEE-BD036E409DB3}" dt="2023-09-27T18:06:02.515" v="763" actId="20577"/>
          <ac:spMkLst>
            <pc:docMk/>
            <pc:sldMk cId="2536850756" sldId="280"/>
            <ac:spMk id="9" creationId="{525227E6-6C71-72F8-15FA-3136474A0A9F}"/>
          </ac:spMkLst>
        </pc:spChg>
        <pc:spChg chg="add mod">
          <ac:chgData name="HHA Admin" userId="S::admin@hhalliance.org::dccca162-5862-48a2-be8d-62cde17ddb91" providerId="AD" clId="Web-{6B286045-B20B-8B15-7FEE-BD036E409DB3}" dt="2023-09-27T18:05:34.921" v="737"/>
          <ac:spMkLst>
            <pc:docMk/>
            <pc:sldMk cId="2536850756" sldId="280"/>
            <ac:spMk id="10" creationId="{97E25FB8-2883-DC0B-8181-3865991E72F4}"/>
          </ac:spMkLst>
        </pc:spChg>
        <pc:spChg chg="add mod">
          <ac:chgData name="HHA Admin" userId="S::admin@hhalliance.org::dccca162-5862-48a2-be8d-62cde17ddb91" providerId="AD" clId="Web-{6B286045-B20B-8B15-7FEE-BD036E409DB3}" dt="2023-09-27T18:06:33.610" v="793" actId="20577"/>
          <ac:spMkLst>
            <pc:docMk/>
            <pc:sldMk cId="2536850756" sldId="280"/>
            <ac:spMk id="11" creationId="{93F24783-9010-6EA9-723D-6F8946B43C08}"/>
          </ac:spMkLst>
        </pc:spChg>
        <pc:picChg chg="add del mod">
          <ac:chgData name="HHA Admin" userId="S::admin@hhalliance.org::dccca162-5862-48a2-be8d-62cde17ddb91" providerId="AD" clId="Web-{6B286045-B20B-8B15-7FEE-BD036E409DB3}" dt="2023-09-27T18:00:55.695" v="720"/>
          <ac:picMkLst>
            <pc:docMk/>
            <pc:sldMk cId="2536850756" sldId="280"/>
            <ac:picMk id="2" creationId="{C7EA5A63-C98C-B771-F118-561DBCCA3650}"/>
          </ac:picMkLst>
        </pc:picChg>
        <pc:picChg chg="add mod">
          <ac:chgData name="HHA Admin" userId="S::admin@hhalliance.org::dccca162-5862-48a2-be8d-62cde17ddb91" providerId="AD" clId="Web-{6B286045-B20B-8B15-7FEE-BD036E409DB3}" dt="2023-09-27T18:03:58.856" v="728" actId="14100"/>
          <ac:picMkLst>
            <pc:docMk/>
            <pc:sldMk cId="2536850756" sldId="280"/>
            <ac:picMk id="3" creationId="{29C021BB-C905-AD51-7130-FF30E57F94C0}"/>
          </ac:picMkLst>
        </pc:picChg>
        <pc:inkChg chg="add del">
          <ac:chgData name="HHA Admin" userId="S::admin@hhalliance.org::dccca162-5862-48a2-be8d-62cde17ddb91" providerId="AD" clId="Web-{6B286045-B20B-8B15-7FEE-BD036E409DB3}" dt="2023-09-27T18:04:40.685" v="730"/>
          <ac:inkMkLst>
            <pc:docMk/>
            <pc:sldMk cId="2536850756" sldId="280"/>
            <ac:inkMk id="4" creationId="{44433C2B-4322-5EC4-EBB6-68785BCB4E0C}"/>
          </ac:inkMkLst>
        </pc:inkChg>
        <pc:inkChg chg="add">
          <ac:chgData name="HHA Admin" userId="S::admin@hhalliance.org::dccca162-5862-48a2-be8d-62cde17ddb91" providerId="AD" clId="Web-{6B286045-B20B-8B15-7FEE-BD036E409DB3}" dt="2023-09-27T18:04:51.904" v="731"/>
          <ac:inkMkLst>
            <pc:docMk/>
            <pc:sldMk cId="2536850756" sldId="280"/>
            <ac:inkMk id="5" creationId="{46ED9B5D-4B6B-5044-21D9-35BC0EB25125}"/>
          </ac:inkMkLst>
        </pc:inkChg>
        <pc:inkChg chg="add">
          <ac:chgData name="HHA Admin" userId="S::admin@hhalliance.org::dccca162-5862-48a2-be8d-62cde17ddb91" providerId="AD" clId="Web-{6B286045-B20B-8B15-7FEE-BD036E409DB3}" dt="2023-09-27T18:05:00.529" v="732"/>
          <ac:inkMkLst>
            <pc:docMk/>
            <pc:sldMk cId="2536850756" sldId="280"/>
            <ac:inkMk id="6" creationId="{9CEA7616-C2C6-9886-3890-7E596D6B6EE2}"/>
          </ac:inkMkLst>
        </pc:inkChg>
        <pc:inkChg chg="add del">
          <ac:chgData name="HHA Admin" userId="S::admin@hhalliance.org::dccca162-5862-48a2-be8d-62cde17ddb91" providerId="AD" clId="Web-{6B286045-B20B-8B15-7FEE-BD036E409DB3}" dt="2023-09-27T18:05:17.577" v="735"/>
          <ac:inkMkLst>
            <pc:docMk/>
            <pc:sldMk cId="2536850756" sldId="280"/>
            <ac:inkMk id="8" creationId="{7258C9C5-03A0-B907-CE8C-D55B76EDEDE6}"/>
          </ac:inkMkLst>
        </pc:inkChg>
        <pc:inkChg chg="add del">
          <ac:chgData name="HHA Admin" userId="S::admin@hhalliance.org::dccca162-5862-48a2-be8d-62cde17ddb91" providerId="AD" clId="Web-{6B286045-B20B-8B15-7FEE-BD036E409DB3}" dt="2023-09-27T18:21:19.242" v="851"/>
          <ac:inkMkLst>
            <pc:docMk/>
            <pc:sldMk cId="2536850756" sldId="280"/>
            <ac:inkMk id="12" creationId="{47B9B6E8-4AB3-0042-EFA1-2A6577E1B143}"/>
          </ac:inkMkLst>
        </pc:inkChg>
        <pc:inkChg chg="add del">
          <ac:chgData name="HHA Admin" userId="S::admin@hhalliance.org::dccca162-5862-48a2-be8d-62cde17ddb91" providerId="AD" clId="Web-{6B286045-B20B-8B15-7FEE-BD036E409DB3}" dt="2023-09-27T18:21:18.601" v="850"/>
          <ac:inkMkLst>
            <pc:docMk/>
            <pc:sldMk cId="2536850756" sldId="280"/>
            <ac:inkMk id="13" creationId="{CDE40696-A8A6-2291-0EA8-CFAB55D63A17}"/>
          </ac:inkMkLst>
        </pc:inkChg>
      </pc:sldChg>
      <pc:sldChg chg="addSp modSp add replId">
        <pc:chgData name="HHA Admin" userId="S::admin@hhalliance.org::dccca162-5862-48a2-be8d-62cde17ddb91" providerId="AD" clId="Web-{6B286045-B20B-8B15-7FEE-BD036E409DB3}" dt="2023-09-27T18:26:49.594" v="1002" actId="20577"/>
        <pc:sldMkLst>
          <pc:docMk/>
          <pc:sldMk cId="3038241591" sldId="281"/>
        </pc:sldMkLst>
        <pc:spChg chg="add mod">
          <ac:chgData name="HHA Admin" userId="S::admin@hhalliance.org::dccca162-5862-48a2-be8d-62cde17ddb91" providerId="AD" clId="Web-{6B286045-B20B-8B15-7FEE-BD036E409DB3}" dt="2023-09-27T18:26:49.594" v="1002" actId="20577"/>
          <ac:spMkLst>
            <pc:docMk/>
            <pc:sldMk cId="3038241591" sldId="281"/>
            <ac:spMk id="7" creationId="{29B367A6-8FD1-0E65-7DB0-96B2CF0ED23C}"/>
          </ac:spMkLst>
        </pc:spChg>
        <pc:spChg chg="add mod">
          <ac:chgData name="HHA Admin" userId="S::admin@hhalliance.org::dccca162-5862-48a2-be8d-62cde17ddb91" providerId="AD" clId="Web-{6B286045-B20B-8B15-7FEE-BD036E409DB3}" dt="2023-09-27T18:26:20.359" v="972" actId="20577"/>
          <ac:spMkLst>
            <pc:docMk/>
            <pc:sldMk cId="3038241591" sldId="281"/>
            <ac:spMk id="9" creationId="{E467F27A-C43E-F4A2-9DC5-DB06F5E0E842}"/>
          </ac:spMkLst>
        </pc:spChg>
        <pc:spChg chg="add mod">
          <ac:chgData name="HHA Admin" userId="S::admin@hhalliance.org::dccca162-5862-48a2-be8d-62cde17ddb91" providerId="AD" clId="Web-{6B286045-B20B-8B15-7FEE-BD036E409DB3}" dt="2023-09-27T18:25:51.530" v="941" actId="20577"/>
          <ac:spMkLst>
            <pc:docMk/>
            <pc:sldMk cId="3038241591" sldId="281"/>
            <ac:spMk id="11" creationId="{66490AA1-0B24-51FE-B235-8BDFC62A7A13}"/>
          </ac:spMkLst>
        </pc:spChg>
        <pc:spChg chg="mod">
          <ac:chgData name="HHA Admin" userId="S::admin@hhalliance.org::dccca162-5862-48a2-be8d-62cde17ddb91" providerId="AD" clId="Web-{6B286045-B20B-8B15-7FEE-BD036E409DB3}" dt="2023-09-27T18:23:33.136" v="900" actId="20577"/>
          <ac:spMkLst>
            <pc:docMk/>
            <pc:sldMk cId="3038241591" sldId="281"/>
            <ac:spMk id="140" creationId="{00000000-0000-0000-0000-000000000000}"/>
          </ac:spMkLst>
        </pc:spChg>
        <pc:picChg chg="add mod modCrop">
          <ac:chgData name="HHA Admin" userId="S::admin@hhalliance.org::dccca162-5862-48a2-be8d-62cde17ddb91" providerId="AD" clId="Web-{6B286045-B20B-8B15-7FEE-BD036E409DB3}" dt="2023-09-27T18:24:34.450" v="910" actId="1076"/>
          <ac:picMkLst>
            <pc:docMk/>
            <pc:sldMk cId="3038241591" sldId="281"/>
            <ac:picMk id="2" creationId="{A3C42B3E-BC64-5140-BCBC-52CF9A03CA05}"/>
          </ac:picMkLst>
        </pc:picChg>
        <pc:inkChg chg="add">
          <ac:chgData name="HHA Admin" userId="S::admin@hhalliance.org::dccca162-5862-48a2-be8d-62cde17ddb91" providerId="AD" clId="Web-{6B286045-B20B-8B15-7FEE-BD036E409DB3}" dt="2023-09-27T18:24:50.310" v="911"/>
          <ac:inkMkLst>
            <pc:docMk/>
            <pc:sldMk cId="3038241591" sldId="281"/>
            <ac:inkMk id="3" creationId="{3DC32FEA-2321-A652-0226-8735A3A634F7}"/>
          </ac:inkMkLst>
        </pc:inkChg>
        <pc:inkChg chg="add">
          <ac:chgData name="HHA Admin" userId="S::admin@hhalliance.org::dccca162-5862-48a2-be8d-62cde17ddb91" providerId="AD" clId="Web-{6B286045-B20B-8B15-7FEE-BD036E409DB3}" dt="2023-09-27T18:24:54.529" v="912"/>
          <ac:inkMkLst>
            <pc:docMk/>
            <pc:sldMk cId="3038241591" sldId="281"/>
            <ac:inkMk id="4" creationId="{3E205B2B-DDED-195D-DAF0-784F2D5AB3EC}"/>
          </ac:inkMkLst>
        </pc:inkChg>
        <pc:inkChg chg="add">
          <ac:chgData name="HHA Admin" userId="S::admin@hhalliance.org::dccca162-5862-48a2-be8d-62cde17ddb91" providerId="AD" clId="Web-{6B286045-B20B-8B15-7FEE-BD036E409DB3}" dt="2023-09-27T18:25:00.498" v="913"/>
          <ac:inkMkLst>
            <pc:docMk/>
            <pc:sldMk cId="3038241591" sldId="281"/>
            <ac:inkMk id="5" creationId="{DFD69B0A-95BD-AEA1-F33D-AF6E6D6F7B8B}"/>
          </ac:inkMkLst>
        </pc:inkChg>
      </pc:sldChg>
      <pc:sldChg chg="modSp add replId">
        <pc:chgData name="HHA Admin" userId="S::admin@hhalliance.org::dccca162-5862-48a2-be8d-62cde17ddb91" providerId="AD" clId="Web-{6B286045-B20B-8B15-7FEE-BD036E409DB3}" dt="2023-09-27T18:46:41.891" v="1470" actId="20577"/>
        <pc:sldMkLst>
          <pc:docMk/>
          <pc:sldMk cId="3999627233" sldId="282"/>
        </pc:sldMkLst>
        <pc:spChg chg="mod">
          <ac:chgData name="HHA Admin" userId="S::admin@hhalliance.org::dccca162-5862-48a2-be8d-62cde17ddb91" providerId="AD" clId="Web-{6B286045-B20B-8B15-7FEE-BD036E409DB3}" dt="2023-09-27T18:46:41.891" v="1470" actId="20577"/>
          <ac:spMkLst>
            <pc:docMk/>
            <pc:sldMk cId="3999627233" sldId="282"/>
            <ac:spMk id="2" creationId="{E5AEC931-3440-A45F-D7D3-A46F202045DC}"/>
          </ac:spMkLst>
        </pc:spChg>
      </pc:sldChg>
      <pc:sldChg chg="add del replId">
        <pc:chgData name="HHA Admin" userId="S::admin@hhalliance.org::dccca162-5862-48a2-be8d-62cde17ddb91" providerId="AD" clId="Web-{6B286045-B20B-8B15-7FEE-BD036E409DB3}" dt="2023-09-27T18:21:35.805" v="853"/>
        <pc:sldMkLst>
          <pc:docMk/>
          <pc:sldMk cId="4061597852" sldId="282"/>
        </pc:sldMkLst>
      </pc:sldChg>
      <pc:sldChg chg="modSp add replId">
        <pc:chgData name="HHA Admin" userId="S::admin@hhalliance.org::dccca162-5862-48a2-be8d-62cde17ddb91" providerId="AD" clId="Web-{6B286045-B20B-8B15-7FEE-BD036E409DB3}" dt="2023-09-27T18:52:03.227" v="1635" actId="20577"/>
        <pc:sldMkLst>
          <pc:docMk/>
          <pc:sldMk cId="2663630400" sldId="283"/>
        </pc:sldMkLst>
        <pc:spChg chg="mod">
          <ac:chgData name="HHA Admin" userId="S::admin@hhalliance.org::dccca162-5862-48a2-be8d-62cde17ddb91" providerId="AD" clId="Web-{6B286045-B20B-8B15-7FEE-BD036E409DB3}" dt="2023-09-27T18:47:07.219" v="1478" actId="14100"/>
          <ac:spMkLst>
            <pc:docMk/>
            <pc:sldMk cId="2663630400" sldId="283"/>
            <ac:spMk id="140" creationId="{00000000-0000-0000-0000-000000000000}"/>
          </ac:spMkLst>
        </pc:spChg>
        <pc:spChg chg="mod">
          <ac:chgData name="HHA Admin" userId="S::admin@hhalliance.org::dccca162-5862-48a2-be8d-62cde17ddb91" providerId="AD" clId="Web-{6B286045-B20B-8B15-7FEE-BD036E409DB3}" dt="2023-09-27T18:52:03.227" v="1635" actId="20577"/>
          <ac:spMkLst>
            <pc:docMk/>
            <pc:sldMk cId="2663630400" sldId="283"/>
            <ac:spMk id="141" creationId="{00000000-0000-0000-0000-000000000000}"/>
          </ac:spMkLst>
        </pc:spChg>
      </pc:sldChg>
    </pc:docChg>
  </pc:docChgLst>
  <pc:docChgLst>
    <pc:chgData name="HHA Admin" userId="S::admin@hhalliance.org::dccca162-5862-48a2-be8d-62cde17ddb91" providerId="AD" clId="Web-{49491D14-941C-D293-CE41-D4C7E66A56C7}"/>
    <pc:docChg chg="addSld delSld modSld sldOrd addMainMaster delMainMaster">
      <pc:chgData name="HHA Admin" userId="S::admin@hhalliance.org::dccca162-5862-48a2-be8d-62cde17ddb91" providerId="AD" clId="Web-{49491D14-941C-D293-CE41-D4C7E66A56C7}" dt="2023-09-26T20:05:20.477" v="1842" actId="20577"/>
      <pc:docMkLst>
        <pc:docMk/>
      </pc:docMkLst>
      <pc:sldChg chg="modSp mod modClrScheme chgLayout">
        <pc:chgData name="HHA Admin" userId="S::admin@hhalliance.org::dccca162-5862-48a2-be8d-62cde17ddb91" providerId="AD" clId="Web-{49491D14-941C-D293-CE41-D4C7E66A56C7}" dt="2023-09-26T19:25:20.929" v="675"/>
        <pc:sldMkLst>
          <pc:docMk/>
          <pc:sldMk cId="0" sldId="256"/>
        </pc:sldMkLst>
        <pc:spChg chg="mod ord">
          <ac:chgData name="HHA Admin" userId="S::admin@hhalliance.org::dccca162-5862-48a2-be8d-62cde17ddb91" providerId="AD" clId="Web-{49491D14-941C-D293-CE41-D4C7E66A56C7}" dt="2023-09-26T19:25:20.929" v="675"/>
          <ac:spMkLst>
            <pc:docMk/>
            <pc:sldMk cId="0" sldId="256"/>
            <ac:spMk id="131" creationId="{00000000-0000-0000-0000-000000000000}"/>
          </ac:spMkLst>
        </pc:spChg>
        <pc:spChg chg="mod ord">
          <ac:chgData name="HHA Admin" userId="S::admin@hhalliance.org::dccca162-5862-48a2-be8d-62cde17ddb91" providerId="AD" clId="Web-{49491D14-941C-D293-CE41-D4C7E66A56C7}" dt="2023-09-26T19:25:20.929" v="675"/>
          <ac:spMkLst>
            <pc:docMk/>
            <pc:sldMk cId="0" sldId="256"/>
            <ac:spMk id="132" creationId="{00000000-0000-0000-0000-000000000000}"/>
          </ac:spMkLst>
        </pc:spChg>
      </pc:sldChg>
      <pc:sldChg chg="modSp mod modClrScheme chgLayout">
        <pc:chgData name="HHA Admin" userId="S::admin@hhalliance.org::dccca162-5862-48a2-be8d-62cde17ddb91" providerId="AD" clId="Web-{49491D14-941C-D293-CE41-D4C7E66A56C7}" dt="2023-09-26T19:25:20.929" v="675"/>
        <pc:sldMkLst>
          <pc:docMk/>
          <pc:sldMk cId="0" sldId="257"/>
        </pc:sldMkLst>
        <pc:spChg chg="mod ord">
          <ac:chgData name="HHA Admin" userId="S::admin@hhalliance.org::dccca162-5862-48a2-be8d-62cde17ddb91" providerId="AD" clId="Web-{49491D14-941C-D293-CE41-D4C7E66A56C7}" dt="2023-09-26T19:25:20.929" v="675"/>
          <ac:spMkLst>
            <pc:docMk/>
            <pc:sldMk cId="0" sldId="257"/>
            <ac:spMk id="140" creationId="{00000000-0000-0000-0000-000000000000}"/>
          </ac:spMkLst>
        </pc:spChg>
        <pc:spChg chg="mod ord">
          <ac:chgData name="HHA Admin" userId="S::admin@hhalliance.org::dccca162-5862-48a2-be8d-62cde17ddb91" providerId="AD" clId="Web-{49491D14-941C-D293-CE41-D4C7E66A56C7}" dt="2023-09-26T19:25:20.929" v="675"/>
          <ac:spMkLst>
            <pc:docMk/>
            <pc:sldMk cId="0" sldId="257"/>
            <ac:spMk id="141" creationId="{00000000-0000-0000-0000-000000000000}"/>
          </ac:spMkLst>
        </pc:spChg>
      </pc:sldChg>
      <pc:sldChg chg="modSp del mod modClrScheme chgLayout">
        <pc:chgData name="HHA Admin" userId="S::admin@hhalliance.org::dccca162-5862-48a2-be8d-62cde17ddb91" providerId="AD" clId="Web-{49491D14-941C-D293-CE41-D4C7E66A56C7}" dt="2023-09-26T20:05:05.852" v="1837"/>
        <pc:sldMkLst>
          <pc:docMk/>
          <pc:sldMk cId="0" sldId="263"/>
        </pc:sldMkLst>
        <pc:spChg chg="mod ord">
          <ac:chgData name="HHA Admin" userId="S::admin@hhalliance.org::dccca162-5862-48a2-be8d-62cde17ddb91" providerId="AD" clId="Web-{49491D14-941C-D293-CE41-D4C7E66A56C7}" dt="2023-09-26T19:25:20.929" v="675"/>
          <ac:spMkLst>
            <pc:docMk/>
            <pc:sldMk cId="0" sldId="263"/>
            <ac:spMk id="188" creationId="{00000000-0000-0000-0000-000000000000}"/>
          </ac:spMkLst>
        </pc:spChg>
        <pc:spChg chg="mod ord">
          <ac:chgData name="HHA Admin" userId="S::admin@hhalliance.org::dccca162-5862-48a2-be8d-62cde17ddb91" providerId="AD" clId="Web-{49491D14-941C-D293-CE41-D4C7E66A56C7}" dt="2023-09-26T19:25:20.929" v="675"/>
          <ac:spMkLst>
            <pc:docMk/>
            <pc:sldMk cId="0" sldId="263"/>
            <ac:spMk id="189" creationId="{00000000-0000-0000-0000-000000000000}"/>
          </ac:spMkLst>
        </pc:spChg>
      </pc:sldChg>
      <pc:sldChg chg="addSp delSp modSp mod ord modClrScheme chgLayout">
        <pc:chgData name="HHA Admin" userId="S::admin@hhalliance.org::dccca162-5862-48a2-be8d-62cde17ddb91" providerId="AD" clId="Web-{49491D14-941C-D293-CE41-D4C7E66A56C7}" dt="2023-09-26T19:36:19.123" v="1116" actId="20577"/>
        <pc:sldMkLst>
          <pc:docMk/>
          <pc:sldMk cId="4072436691" sldId="264"/>
        </pc:sldMkLst>
        <pc:spChg chg="mod ord">
          <ac:chgData name="HHA Admin" userId="S::admin@hhalliance.org::dccca162-5862-48a2-be8d-62cde17ddb91" providerId="AD" clId="Web-{49491D14-941C-D293-CE41-D4C7E66A56C7}" dt="2023-09-26T19:27:47.809" v="749" actId="20577"/>
          <ac:spMkLst>
            <pc:docMk/>
            <pc:sldMk cId="4072436691" sldId="264"/>
            <ac:spMk id="140" creationId="{00000000-0000-0000-0000-000000000000}"/>
          </ac:spMkLst>
        </pc:spChg>
        <pc:spChg chg="mod ord">
          <ac:chgData name="HHA Admin" userId="S::admin@hhalliance.org::dccca162-5862-48a2-be8d-62cde17ddb91" providerId="AD" clId="Web-{49491D14-941C-D293-CE41-D4C7E66A56C7}" dt="2023-09-26T19:36:19.123" v="1116" actId="20577"/>
          <ac:spMkLst>
            <pc:docMk/>
            <pc:sldMk cId="4072436691" sldId="264"/>
            <ac:spMk id="141" creationId="{00000000-0000-0000-0000-000000000000}"/>
          </ac:spMkLst>
        </pc:spChg>
        <pc:picChg chg="add del">
          <ac:chgData name="HHA Admin" userId="S::admin@hhalliance.org::dccca162-5862-48a2-be8d-62cde17ddb91" providerId="AD" clId="Web-{49491D14-941C-D293-CE41-D4C7E66A56C7}" dt="2023-09-26T19:35:36.027" v="1094"/>
          <ac:picMkLst>
            <pc:docMk/>
            <pc:sldMk cId="4072436691" sldId="264"/>
            <ac:picMk id="3" creationId="{5610E45E-EDB8-666A-59DD-166FAA4EAEF8}"/>
          </ac:picMkLst>
        </pc:picChg>
      </pc:sldChg>
      <pc:sldChg chg="modSp add mod replId modClrScheme chgLayout">
        <pc:chgData name="HHA Admin" userId="S::admin@hhalliance.org::dccca162-5862-48a2-be8d-62cde17ddb91" providerId="AD" clId="Web-{49491D14-941C-D293-CE41-D4C7E66A56C7}" dt="2023-09-26T19:25:20.929" v="675"/>
        <pc:sldMkLst>
          <pc:docMk/>
          <pc:sldMk cId="1557980471" sldId="265"/>
        </pc:sldMkLst>
        <pc:spChg chg="mod ord">
          <ac:chgData name="HHA Admin" userId="S::admin@hhalliance.org::dccca162-5862-48a2-be8d-62cde17ddb91" providerId="AD" clId="Web-{49491D14-941C-D293-CE41-D4C7E66A56C7}" dt="2023-09-26T19:25:20.929" v="675"/>
          <ac:spMkLst>
            <pc:docMk/>
            <pc:sldMk cId="1557980471" sldId="265"/>
            <ac:spMk id="140" creationId="{00000000-0000-0000-0000-000000000000}"/>
          </ac:spMkLst>
        </pc:spChg>
        <pc:spChg chg="mod ord">
          <ac:chgData name="HHA Admin" userId="S::admin@hhalliance.org::dccca162-5862-48a2-be8d-62cde17ddb91" providerId="AD" clId="Web-{49491D14-941C-D293-CE41-D4C7E66A56C7}" dt="2023-09-26T19:25:20.929" v="675"/>
          <ac:spMkLst>
            <pc:docMk/>
            <pc:sldMk cId="1557980471" sldId="265"/>
            <ac:spMk id="141" creationId="{00000000-0000-0000-0000-000000000000}"/>
          </ac:spMkLst>
        </pc:spChg>
      </pc:sldChg>
      <pc:sldChg chg="modSp new del mod modClrScheme chgLayout">
        <pc:chgData name="HHA Admin" userId="S::admin@hhalliance.org::dccca162-5862-48a2-be8d-62cde17ddb91" providerId="AD" clId="Web-{49491D14-941C-D293-CE41-D4C7E66A56C7}" dt="2023-09-26T19:25:42.164" v="676"/>
        <pc:sldMkLst>
          <pc:docMk/>
          <pc:sldMk cId="1823995260" sldId="266"/>
        </pc:sldMkLst>
        <pc:spChg chg="mod ord">
          <ac:chgData name="HHA Admin" userId="S::admin@hhalliance.org::dccca162-5862-48a2-be8d-62cde17ddb91" providerId="AD" clId="Web-{49491D14-941C-D293-CE41-D4C7E66A56C7}" dt="2023-09-26T19:25:20.929" v="675"/>
          <ac:spMkLst>
            <pc:docMk/>
            <pc:sldMk cId="1823995260" sldId="266"/>
            <ac:spMk id="2" creationId="{C4BBDF7D-5E4F-2A5A-8112-45F7E1EC227F}"/>
          </ac:spMkLst>
        </pc:spChg>
        <pc:spChg chg="mod ord">
          <ac:chgData name="HHA Admin" userId="S::admin@hhalliance.org::dccca162-5862-48a2-be8d-62cde17ddb91" providerId="AD" clId="Web-{49491D14-941C-D293-CE41-D4C7E66A56C7}" dt="2023-09-26T19:25:20.929" v="675"/>
          <ac:spMkLst>
            <pc:docMk/>
            <pc:sldMk cId="1823995260" sldId="266"/>
            <ac:spMk id="3" creationId="{7D9639E7-37EE-BB82-5C49-2D73544FFFEA}"/>
          </ac:spMkLst>
        </pc:spChg>
      </pc:sldChg>
      <pc:sldChg chg="addSp delSp modSp new mod setBg">
        <pc:chgData name="HHA Admin" userId="S::admin@hhalliance.org::dccca162-5862-48a2-be8d-62cde17ddb91" providerId="AD" clId="Web-{49491D14-941C-D293-CE41-D4C7E66A56C7}" dt="2023-09-26T19:26:59.229" v="702" actId="1076"/>
        <pc:sldMkLst>
          <pc:docMk/>
          <pc:sldMk cId="2962453180" sldId="266"/>
        </pc:sldMkLst>
        <pc:spChg chg="mod">
          <ac:chgData name="HHA Admin" userId="S::admin@hhalliance.org::dccca162-5862-48a2-be8d-62cde17ddb91" providerId="AD" clId="Web-{49491D14-941C-D293-CE41-D4C7E66A56C7}" dt="2023-09-26T19:26:45.010" v="700" actId="20577"/>
          <ac:spMkLst>
            <pc:docMk/>
            <pc:sldMk cId="2962453180" sldId="266"/>
            <ac:spMk id="2" creationId="{E5AEC931-3440-A45F-D7D3-A46F202045DC}"/>
          </ac:spMkLst>
        </pc:spChg>
        <pc:spChg chg="del">
          <ac:chgData name="HHA Admin" userId="S::admin@hhalliance.org::dccca162-5862-48a2-be8d-62cde17ddb91" providerId="AD" clId="Web-{49491D14-941C-D293-CE41-D4C7E66A56C7}" dt="2023-09-26T19:26:15.525" v="678"/>
          <ac:spMkLst>
            <pc:docMk/>
            <pc:sldMk cId="2962453180" sldId="266"/>
            <ac:spMk id="3" creationId="{01D75E9B-BF4B-5F4F-B1BB-6863F6780742}"/>
          </ac:spMkLst>
        </pc:spChg>
        <pc:spChg chg="add">
          <ac:chgData name="HHA Admin" userId="S::admin@hhalliance.org::dccca162-5862-48a2-be8d-62cde17ddb91" providerId="AD" clId="Web-{49491D14-941C-D293-CE41-D4C7E66A56C7}" dt="2023-09-26T19:26:15.525" v="678"/>
          <ac:spMkLst>
            <pc:docMk/>
            <pc:sldMk cId="2962453180" sldId="266"/>
            <ac:spMk id="12" creationId="{7BA5DE79-30D1-4A10-8DB9-0A6E523A9723}"/>
          </ac:spMkLst>
        </pc:spChg>
        <pc:spChg chg="add">
          <ac:chgData name="HHA Admin" userId="S::admin@hhalliance.org::dccca162-5862-48a2-be8d-62cde17ddb91" providerId="AD" clId="Web-{49491D14-941C-D293-CE41-D4C7E66A56C7}" dt="2023-09-26T19:26:15.525" v="678"/>
          <ac:spMkLst>
            <pc:docMk/>
            <pc:sldMk cId="2962453180" sldId="266"/>
            <ac:spMk id="14" creationId="{9ABD0D63-D23F-4AE7-8270-4185EF9C1C25}"/>
          </ac:spMkLst>
        </pc:spChg>
        <pc:spChg chg="add">
          <ac:chgData name="HHA Admin" userId="S::admin@hhalliance.org::dccca162-5862-48a2-be8d-62cde17ddb91" providerId="AD" clId="Web-{49491D14-941C-D293-CE41-D4C7E66A56C7}" dt="2023-09-26T19:26:15.525" v="678"/>
          <ac:spMkLst>
            <pc:docMk/>
            <pc:sldMk cId="2962453180" sldId="266"/>
            <ac:spMk id="16" creationId="{72168E9E-94E9-4BE3-B88C-C8A468117753}"/>
          </ac:spMkLst>
        </pc:spChg>
        <pc:spChg chg="add">
          <ac:chgData name="HHA Admin" userId="S::admin@hhalliance.org::dccca162-5862-48a2-be8d-62cde17ddb91" providerId="AD" clId="Web-{49491D14-941C-D293-CE41-D4C7E66A56C7}" dt="2023-09-26T19:26:15.525" v="678"/>
          <ac:spMkLst>
            <pc:docMk/>
            <pc:sldMk cId="2962453180" sldId="266"/>
            <ac:spMk id="18" creationId="{12107AC1-AA0D-4097-B03D-FD3C632AB886}"/>
          </ac:spMkLst>
        </pc:spChg>
        <pc:spChg chg="add">
          <ac:chgData name="HHA Admin" userId="S::admin@hhalliance.org::dccca162-5862-48a2-be8d-62cde17ddb91" providerId="AD" clId="Web-{49491D14-941C-D293-CE41-D4C7E66A56C7}" dt="2023-09-26T19:26:15.525" v="678"/>
          <ac:spMkLst>
            <pc:docMk/>
            <pc:sldMk cId="2962453180" sldId="266"/>
            <ac:spMk id="20" creationId="{7C8D231A-EC46-4736-B00F-76D307082204}"/>
          </ac:spMkLst>
        </pc:spChg>
        <pc:spChg chg="add">
          <ac:chgData name="HHA Admin" userId="S::admin@hhalliance.org::dccca162-5862-48a2-be8d-62cde17ddb91" providerId="AD" clId="Web-{49491D14-941C-D293-CE41-D4C7E66A56C7}" dt="2023-09-26T19:26:15.525" v="678"/>
          <ac:spMkLst>
            <pc:docMk/>
            <pc:sldMk cId="2962453180" sldId="266"/>
            <ac:spMk id="22" creationId="{8F3CF990-ACB8-443A-BB74-D36EC8A00B02}"/>
          </ac:spMkLst>
        </pc:spChg>
        <pc:spChg chg="add">
          <ac:chgData name="HHA Admin" userId="S::admin@hhalliance.org::dccca162-5862-48a2-be8d-62cde17ddb91" providerId="AD" clId="Web-{49491D14-941C-D293-CE41-D4C7E66A56C7}" dt="2023-09-26T19:26:15.525" v="678"/>
          <ac:spMkLst>
            <pc:docMk/>
            <pc:sldMk cId="2962453180" sldId="266"/>
            <ac:spMk id="26" creationId="{65F94F98-3A57-49AA-838E-91AAF600B6EE}"/>
          </ac:spMkLst>
        </pc:spChg>
        <pc:spChg chg="add">
          <ac:chgData name="HHA Admin" userId="S::admin@hhalliance.org::dccca162-5862-48a2-be8d-62cde17ddb91" providerId="AD" clId="Web-{49491D14-941C-D293-CE41-D4C7E66A56C7}" dt="2023-09-26T19:26:15.525" v="678"/>
          <ac:spMkLst>
            <pc:docMk/>
            <pc:sldMk cId="2962453180" sldId="266"/>
            <ac:spMk id="30" creationId="{A0B5529D-5CAA-4BF2-B5C9-34705E7661F9}"/>
          </ac:spMkLst>
        </pc:spChg>
        <pc:spChg chg="add">
          <ac:chgData name="HHA Admin" userId="S::admin@hhalliance.org::dccca162-5862-48a2-be8d-62cde17ddb91" providerId="AD" clId="Web-{49491D14-941C-D293-CE41-D4C7E66A56C7}" dt="2023-09-26T19:26:15.525" v="678"/>
          <ac:spMkLst>
            <pc:docMk/>
            <pc:sldMk cId="2962453180" sldId="266"/>
            <ac:spMk id="32" creationId="{FBD68200-BC03-4015-860B-CD5C30CD76B8}"/>
          </ac:spMkLst>
        </pc:spChg>
        <pc:spChg chg="add">
          <ac:chgData name="HHA Admin" userId="S::admin@hhalliance.org::dccca162-5862-48a2-be8d-62cde17ddb91" providerId="AD" clId="Web-{49491D14-941C-D293-CE41-D4C7E66A56C7}" dt="2023-09-26T19:26:15.525" v="678"/>
          <ac:spMkLst>
            <pc:docMk/>
            <pc:sldMk cId="2962453180" sldId="266"/>
            <ac:spMk id="34" creationId="{332A6F87-AC28-4AA8-B8A6-AEBC67BD0D64}"/>
          </ac:spMkLst>
        </pc:spChg>
        <pc:picChg chg="add mod">
          <ac:chgData name="HHA Admin" userId="S::admin@hhalliance.org::dccca162-5862-48a2-be8d-62cde17ddb91" providerId="AD" clId="Web-{49491D14-941C-D293-CE41-D4C7E66A56C7}" dt="2023-09-26T19:26:59.229" v="702" actId="1076"/>
          <ac:picMkLst>
            <pc:docMk/>
            <pc:sldMk cId="2962453180" sldId="266"/>
            <ac:picMk id="5" creationId="{769789C4-976B-EABB-6AE8-9B135D2141A4}"/>
          </ac:picMkLst>
        </pc:picChg>
        <pc:picChg chg="add">
          <ac:chgData name="HHA Admin" userId="S::admin@hhalliance.org::dccca162-5862-48a2-be8d-62cde17ddb91" providerId="AD" clId="Web-{49491D14-941C-D293-CE41-D4C7E66A56C7}" dt="2023-09-26T19:26:15.525" v="678"/>
          <ac:picMkLst>
            <pc:docMk/>
            <pc:sldMk cId="2962453180" sldId="266"/>
            <ac:picMk id="8" creationId="{3DBBA26C-89C3-411F-9753-606A413F89AF}"/>
          </ac:picMkLst>
        </pc:picChg>
        <pc:picChg chg="add">
          <ac:chgData name="HHA Admin" userId="S::admin@hhalliance.org::dccca162-5862-48a2-be8d-62cde17ddb91" providerId="AD" clId="Web-{49491D14-941C-D293-CE41-D4C7E66A56C7}" dt="2023-09-26T19:26:15.525" v="678"/>
          <ac:picMkLst>
            <pc:docMk/>
            <pc:sldMk cId="2962453180" sldId="266"/>
            <ac:picMk id="10" creationId="{EEAD2215-6311-4D1C-B6B5-F57CB6BFCBCA}"/>
          </ac:picMkLst>
        </pc:picChg>
        <pc:picChg chg="add">
          <ac:chgData name="HHA Admin" userId="S::admin@hhalliance.org::dccca162-5862-48a2-be8d-62cde17ddb91" providerId="AD" clId="Web-{49491D14-941C-D293-CE41-D4C7E66A56C7}" dt="2023-09-26T19:26:15.525" v="678"/>
          <ac:picMkLst>
            <pc:docMk/>
            <pc:sldMk cId="2962453180" sldId="266"/>
            <ac:picMk id="24" creationId="{00B98862-BEE1-44FB-A335-A1B9106B445E}"/>
          </ac:picMkLst>
        </pc:picChg>
        <pc:picChg chg="add">
          <ac:chgData name="HHA Admin" userId="S::admin@hhalliance.org::dccca162-5862-48a2-be8d-62cde17ddb91" providerId="AD" clId="Web-{49491D14-941C-D293-CE41-D4C7E66A56C7}" dt="2023-09-26T19:26:15.525" v="678"/>
          <ac:picMkLst>
            <pc:docMk/>
            <pc:sldMk cId="2962453180" sldId="266"/>
            <ac:picMk id="28" creationId="{7185CF21-0594-48C0-9F3E-254D6BCE9D9B}"/>
          </ac:picMkLst>
        </pc:picChg>
      </pc:sldChg>
      <pc:sldChg chg="addSp delSp modSp add replId">
        <pc:chgData name="HHA Admin" userId="S::admin@hhalliance.org::dccca162-5862-48a2-be8d-62cde17ddb91" providerId="AD" clId="Web-{49491D14-941C-D293-CE41-D4C7E66A56C7}" dt="2023-09-26T19:38:29.939" v="1134"/>
        <pc:sldMkLst>
          <pc:docMk/>
          <pc:sldMk cId="3968373703" sldId="267"/>
        </pc:sldMkLst>
        <pc:spChg chg="add del mod">
          <ac:chgData name="HHA Admin" userId="S::admin@hhalliance.org::dccca162-5862-48a2-be8d-62cde17ddb91" providerId="AD" clId="Web-{49491D14-941C-D293-CE41-D4C7E66A56C7}" dt="2023-09-26T19:37:33.453" v="1119"/>
          <ac:spMkLst>
            <pc:docMk/>
            <pc:sldMk cId="3968373703" sldId="267"/>
            <ac:spMk id="5" creationId="{640AA508-EABB-4F70-9487-1756B089EEC5}"/>
          </ac:spMkLst>
        </pc:spChg>
        <pc:spChg chg="del">
          <ac:chgData name="HHA Admin" userId="S::admin@hhalliance.org::dccca162-5862-48a2-be8d-62cde17ddb91" providerId="AD" clId="Web-{49491D14-941C-D293-CE41-D4C7E66A56C7}" dt="2023-09-26T19:37:28.937" v="1118"/>
          <ac:spMkLst>
            <pc:docMk/>
            <pc:sldMk cId="3968373703" sldId="267"/>
            <ac:spMk id="141" creationId="{00000000-0000-0000-0000-000000000000}"/>
          </ac:spMkLst>
        </pc:spChg>
        <pc:picChg chg="add mod">
          <ac:chgData name="HHA Admin" userId="S::admin@hhalliance.org::dccca162-5862-48a2-be8d-62cde17ddb91" providerId="AD" clId="Web-{49491D14-941C-D293-CE41-D4C7E66A56C7}" dt="2023-09-26T19:37:49.313" v="1124" actId="1076"/>
          <ac:picMkLst>
            <pc:docMk/>
            <pc:sldMk cId="3968373703" sldId="267"/>
            <ac:picMk id="2" creationId="{211FB865-A571-8135-02B6-8AFF4FB1AF6B}"/>
          </ac:picMkLst>
        </pc:picChg>
        <pc:picChg chg="del">
          <ac:chgData name="HHA Admin" userId="S::admin@hhalliance.org::dccca162-5862-48a2-be8d-62cde17ddb91" providerId="AD" clId="Web-{49491D14-941C-D293-CE41-D4C7E66A56C7}" dt="2023-09-26T19:37:45.922" v="1123"/>
          <ac:picMkLst>
            <pc:docMk/>
            <pc:sldMk cId="3968373703" sldId="267"/>
            <ac:picMk id="3" creationId="{5610E45E-EDB8-666A-59DD-166FAA4EAEF8}"/>
          </ac:picMkLst>
        </pc:picChg>
        <pc:inkChg chg="add">
          <ac:chgData name="HHA Admin" userId="S::admin@hhalliance.org::dccca162-5862-48a2-be8d-62cde17ddb91" providerId="AD" clId="Web-{49491D14-941C-D293-CE41-D4C7E66A56C7}" dt="2023-09-26T19:38:02.829" v="1125"/>
          <ac:inkMkLst>
            <pc:docMk/>
            <pc:sldMk cId="3968373703" sldId="267"/>
            <ac:inkMk id="6" creationId="{A77A05E9-719D-8213-5BA5-E28AC1744995}"/>
          </ac:inkMkLst>
        </pc:inkChg>
        <pc:inkChg chg="add">
          <ac:chgData name="HHA Admin" userId="S::admin@hhalliance.org::dccca162-5862-48a2-be8d-62cde17ddb91" providerId="AD" clId="Web-{49491D14-941C-D293-CE41-D4C7E66A56C7}" dt="2023-09-26T19:38:08.767" v="1126"/>
          <ac:inkMkLst>
            <pc:docMk/>
            <pc:sldMk cId="3968373703" sldId="267"/>
            <ac:inkMk id="7" creationId="{CD6BB297-E286-6553-E312-7CE76BF96EC1}"/>
          </ac:inkMkLst>
        </pc:inkChg>
        <pc:inkChg chg="add">
          <ac:chgData name="HHA Admin" userId="S::admin@hhalliance.org::dccca162-5862-48a2-be8d-62cde17ddb91" providerId="AD" clId="Web-{49491D14-941C-D293-CE41-D4C7E66A56C7}" dt="2023-09-26T19:38:29.486" v="1132"/>
          <ac:inkMkLst>
            <pc:docMk/>
            <pc:sldMk cId="3968373703" sldId="267"/>
            <ac:inkMk id="8" creationId="{534614A8-4104-0286-2B5F-7359D7FA10EF}"/>
          </ac:inkMkLst>
        </pc:inkChg>
        <pc:inkChg chg="add">
          <ac:chgData name="HHA Admin" userId="S::admin@hhalliance.org::dccca162-5862-48a2-be8d-62cde17ddb91" providerId="AD" clId="Web-{49491D14-941C-D293-CE41-D4C7E66A56C7}" dt="2023-09-26T19:38:29.939" v="1133"/>
          <ac:inkMkLst>
            <pc:docMk/>
            <pc:sldMk cId="3968373703" sldId="267"/>
            <ac:inkMk id="9" creationId="{CF964ABB-5EEA-E2C6-6648-83CBB0218F4C}"/>
          </ac:inkMkLst>
        </pc:inkChg>
        <pc:inkChg chg="add">
          <ac:chgData name="HHA Admin" userId="S::admin@hhalliance.org::dccca162-5862-48a2-be8d-62cde17ddb91" providerId="AD" clId="Web-{49491D14-941C-D293-CE41-D4C7E66A56C7}" dt="2023-09-26T19:38:29.939" v="1134"/>
          <ac:inkMkLst>
            <pc:docMk/>
            <pc:sldMk cId="3968373703" sldId="267"/>
            <ac:inkMk id="10" creationId="{8AB7DF42-D5D0-DE3A-98B1-3DF4646F9E4A}"/>
          </ac:inkMkLst>
        </pc:inkChg>
      </pc:sldChg>
      <pc:sldChg chg="addSp delSp modSp add replId">
        <pc:chgData name="HHA Admin" userId="S::admin@hhalliance.org::dccca162-5862-48a2-be8d-62cde17ddb91" providerId="AD" clId="Web-{49491D14-941C-D293-CE41-D4C7E66A56C7}" dt="2023-09-26T19:40:42.303" v="1160"/>
        <pc:sldMkLst>
          <pc:docMk/>
          <pc:sldMk cId="2286755922" sldId="268"/>
        </pc:sldMkLst>
        <pc:picChg chg="del">
          <ac:chgData name="HHA Admin" userId="S::admin@hhalliance.org::dccca162-5862-48a2-be8d-62cde17ddb91" providerId="AD" clId="Web-{49491D14-941C-D293-CE41-D4C7E66A56C7}" dt="2023-09-26T19:38:44.690" v="1142"/>
          <ac:picMkLst>
            <pc:docMk/>
            <pc:sldMk cId="2286755922" sldId="268"/>
            <ac:picMk id="2" creationId="{211FB865-A571-8135-02B6-8AFF4FB1AF6B}"/>
          </ac:picMkLst>
        </pc:picChg>
        <pc:picChg chg="add mod">
          <ac:chgData name="HHA Admin" userId="S::admin@hhalliance.org::dccca162-5862-48a2-be8d-62cde17ddb91" providerId="AD" clId="Web-{49491D14-941C-D293-CE41-D4C7E66A56C7}" dt="2023-09-26T19:40:27.006" v="1158" actId="1076"/>
          <ac:picMkLst>
            <pc:docMk/>
            <pc:sldMk cId="2286755922" sldId="268"/>
            <ac:picMk id="15" creationId="{2EC8C6F8-5267-6A4E-009F-B6AE612E017F}"/>
          </ac:picMkLst>
        </pc:picChg>
        <pc:inkChg chg="add del">
          <ac:chgData name="HHA Admin" userId="S::admin@hhalliance.org::dccca162-5862-48a2-be8d-62cde17ddb91" providerId="AD" clId="Web-{49491D14-941C-D293-CE41-D4C7E66A56C7}" dt="2023-09-26T19:38:50.909" v="1150"/>
          <ac:inkMkLst>
            <pc:docMk/>
            <pc:sldMk cId="2286755922" sldId="268"/>
            <ac:inkMk id="3" creationId="{43F3A32E-B988-125B-177C-69E41FFC1A9C}"/>
          </ac:inkMkLst>
        </pc:inkChg>
        <pc:inkChg chg="add del">
          <ac:chgData name="HHA Admin" userId="S::admin@hhalliance.org::dccca162-5862-48a2-be8d-62cde17ddb91" providerId="AD" clId="Web-{49491D14-941C-D293-CE41-D4C7E66A56C7}" dt="2023-09-26T19:38:50.909" v="1149"/>
          <ac:inkMkLst>
            <pc:docMk/>
            <pc:sldMk cId="2286755922" sldId="268"/>
            <ac:inkMk id="4" creationId="{86DE5D93-8518-3D8D-B084-886255496D8E}"/>
          </ac:inkMkLst>
        </pc:inkChg>
        <pc:inkChg chg="add del">
          <ac:chgData name="HHA Admin" userId="S::admin@hhalliance.org::dccca162-5862-48a2-be8d-62cde17ddb91" providerId="AD" clId="Web-{49491D14-941C-D293-CE41-D4C7E66A56C7}" dt="2023-09-26T19:38:50.909" v="1148"/>
          <ac:inkMkLst>
            <pc:docMk/>
            <pc:sldMk cId="2286755922" sldId="268"/>
            <ac:inkMk id="5" creationId="{71460745-7A0E-8910-7699-0F6492C001B4}"/>
          </ac:inkMkLst>
        </pc:inkChg>
        <pc:inkChg chg="del">
          <ac:chgData name="HHA Admin" userId="S::admin@hhalliance.org::dccca162-5862-48a2-be8d-62cde17ddb91" providerId="AD" clId="Web-{49491D14-941C-D293-CE41-D4C7E66A56C7}" dt="2023-09-26T19:38:50.909" v="1152"/>
          <ac:inkMkLst>
            <pc:docMk/>
            <pc:sldMk cId="2286755922" sldId="268"/>
            <ac:inkMk id="6" creationId="{A77A05E9-719D-8213-5BA5-E28AC1744995}"/>
          </ac:inkMkLst>
        </pc:inkChg>
        <pc:inkChg chg="del">
          <ac:chgData name="HHA Admin" userId="S::admin@hhalliance.org::dccca162-5862-48a2-be8d-62cde17ddb91" providerId="AD" clId="Web-{49491D14-941C-D293-CE41-D4C7E66A56C7}" dt="2023-09-26T19:38:50.909" v="1151"/>
          <ac:inkMkLst>
            <pc:docMk/>
            <pc:sldMk cId="2286755922" sldId="268"/>
            <ac:inkMk id="7" creationId="{CD6BB297-E286-6553-E312-7CE76BF96EC1}"/>
          </ac:inkMkLst>
        </pc:inkChg>
        <pc:inkChg chg="add">
          <ac:chgData name="HHA Admin" userId="S::admin@hhalliance.org::dccca162-5862-48a2-be8d-62cde17ddb91" providerId="AD" clId="Web-{49491D14-941C-D293-CE41-D4C7E66A56C7}" dt="2023-09-26T19:38:29.049" v="1131"/>
          <ac:inkMkLst>
            <pc:docMk/>
            <pc:sldMk cId="2286755922" sldId="268"/>
            <ac:inkMk id="8" creationId="{234C61E8-9819-E627-38C5-06E1C50E3A40}"/>
          </ac:inkMkLst>
        </pc:inkChg>
        <pc:inkChg chg="add del">
          <ac:chgData name="HHA Admin" userId="S::admin@hhalliance.org::dccca162-5862-48a2-be8d-62cde17ddb91" providerId="AD" clId="Web-{49491D14-941C-D293-CE41-D4C7E66A56C7}" dt="2023-09-26T19:38:50.909" v="1147"/>
          <ac:inkMkLst>
            <pc:docMk/>
            <pc:sldMk cId="2286755922" sldId="268"/>
            <ac:inkMk id="9" creationId="{9755488B-E953-18B6-1288-319418332B3E}"/>
          </ac:inkMkLst>
        </pc:inkChg>
        <pc:inkChg chg="add del">
          <ac:chgData name="HHA Admin" userId="S::admin@hhalliance.org::dccca162-5862-48a2-be8d-62cde17ddb91" providerId="AD" clId="Web-{49491D14-941C-D293-CE41-D4C7E66A56C7}" dt="2023-09-26T19:38:50.909" v="1146"/>
          <ac:inkMkLst>
            <pc:docMk/>
            <pc:sldMk cId="2286755922" sldId="268"/>
            <ac:inkMk id="10" creationId="{F0AA405C-F8FA-A3C4-28E1-D677728668AD}"/>
          </ac:inkMkLst>
        </pc:inkChg>
        <pc:inkChg chg="add del">
          <ac:chgData name="HHA Admin" userId="S::admin@hhalliance.org::dccca162-5862-48a2-be8d-62cde17ddb91" providerId="AD" clId="Web-{49491D14-941C-D293-CE41-D4C7E66A56C7}" dt="2023-09-26T19:38:50.909" v="1145"/>
          <ac:inkMkLst>
            <pc:docMk/>
            <pc:sldMk cId="2286755922" sldId="268"/>
            <ac:inkMk id="11" creationId="{EC0922BD-E63C-F03A-343A-01B68BBF83A0}"/>
          </ac:inkMkLst>
        </pc:inkChg>
        <pc:inkChg chg="add del">
          <ac:chgData name="HHA Admin" userId="S::admin@hhalliance.org::dccca162-5862-48a2-be8d-62cde17ddb91" providerId="AD" clId="Web-{49491D14-941C-D293-CE41-D4C7E66A56C7}" dt="2023-09-26T19:38:50.909" v="1144"/>
          <ac:inkMkLst>
            <pc:docMk/>
            <pc:sldMk cId="2286755922" sldId="268"/>
            <ac:inkMk id="12" creationId="{25F32150-4A77-6FAA-A10A-A93756F8B135}"/>
          </ac:inkMkLst>
        </pc:inkChg>
        <pc:inkChg chg="add del">
          <ac:chgData name="HHA Admin" userId="S::admin@hhalliance.org::dccca162-5862-48a2-be8d-62cde17ddb91" providerId="AD" clId="Web-{49491D14-941C-D293-CE41-D4C7E66A56C7}" dt="2023-09-26T19:38:50.909" v="1143"/>
          <ac:inkMkLst>
            <pc:docMk/>
            <pc:sldMk cId="2286755922" sldId="268"/>
            <ac:inkMk id="13" creationId="{9B9B9897-7192-28CF-4B33-F45E3EF08A4F}"/>
          </ac:inkMkLst>
        </pc:inkChg>
        <pc:inkChg chg="add del">
          <ac:chgData name="HHA Admin" userId="S::admin@hhalliance.org::dccca162-5862-48a2-be8d-62cde17ddb91" providerId="AD" clId="Web-{49491D14-941C-D293-CE41-D4C7E66A56C7}" dt="2023-09-26T19:38:43.534" v="1141"/>
          <ac:inkMkLst>
            <pc:docMk/>
            <pc:sldMk cId="2286755922" sldId="268"/>
            <ac:inkMk id="14" creationId="{C35B22DC-462F-8B60-15D2-8221DC01500A}"/>
          </ac:inkMkLst>
        </pc:inkChg>
        <pc:inkChg chg="add">
          <ac:chgData name="HHA Admin" userId="S::admin@hhalliance.org::dccca162-5862-48a2-be8d-62cde17ddb91" providerId="AD" clId="Web-{49491D14-941C-D293-CE41-D4C7E66A56C7}" dt="2023-09-26T19:40:38.553" v="1159"/>
          <ac:inkMkLst>
            <pc:docMk/>
            <pc:sldMk cId="2286755922" sldId="268"/>
            <ac:inkMk id="16" creationId="{86D22159-1C11-F57E-F585-56680FE4C897}"/>
          </ac:inkMkLst>
        </pc:inkChg>
        <pc:inkChg chg="add">
          <ac:chgData name="HHA Admin" userId="S::admin@hhalliance.org::dccca162-5862-48a2-be8d-62cde17ddb91" providerId="AD" clId="Web-{49491D14-941C-D293-CE41-D4C7E66A56C7}" dt="2023-09-26T19:40:42.303" v="1160"/>
          <ac:inkMkLst>
            <pc:docMk/>
            <pc:sldMk cId="2286755922" sldId="268"/>
            <ac:inkMk id="17" creationId="{99E01DD6-7EFD-3779-2C0B-5B11DE3193F7}"/>
          </ac:inkMkLst>
        </pc:inkChg>
      </pc:sldChg>
      <pc:sldChg chg="addSp delSp modSp add replId">
        <pc:chgData name="HHA Admin" userId="S::admin@hhalliance.org::dccca162-5862-48a2-be8d-62cde17ddb91" providerId="AD" clId="Web-{49491D14-941C-D293-CE41-D4C7E66A56C7}" dt="2023-09-26T19:58:22.198" v="1674" actId="20577"/>
        <pc:sldMkLst>
          <pc:docMk/>
          <pc:sldMk cId="3776120936" sldId="269"/>
        </pc:sldMkLst>
        <pc:spChg chg="mod">
          <ac:chgData name="HHA Admin" userId="S::admin@hhalliance.org::dccca162-5862-48a2-be8d-62cde17ddb91" providerId="AD" clId="Web-{49491D14-941C-D293-CE41-D4C7E66A56C7}" dt="2023-09-26T19:54:54.113" v="1387" actId="20577"/>
          <ac:spMkLst>
            <pc:docMk/>
            <pc:sldMk cId="3776120936" sldId="269"/>
            <ac:spMk id="140" creationId="{00000000-0000-0000-0000-000000000000}"/>
          </ac:spMkLst>
        </pc:spChg>
        <pc:spChg chg="mod">
          <ac:chgData name="HHA Admin" userId="S::admin@hhalliance.org::dccca162-5862-48a2-be8d-62cde17ddb91" providerId="AD" clId="Web-{49491D14-941C-D293-CE41-D4C7E66A56C7}" dt="2023-09-26T19:58:22.198" v="1674" actId="20577"/>
          <ac:spMkLst>
            <pc:docMk/>
            <pc:sldMk cId="3776120936" sldId="269"/>
            <ac:spMk id="141" creationId="{00000000-0000-0000-0000-000000000000}"/>
          </ac:spMkLst>
        </pc:spChg>
        <pc:inkChg chg="add del">
          <ac:chgData name="HHA Admin" userId="S::admin@hhalliance.org::dccca162-5862-48a2-be8d-62cde17ddb91" providerId="AD" clId="Web-{49491D14-941C-D293-CE41-D4C7E66A56C7}" dt="2023-09-26T19:41:20.086" v="1163"/>
          <ac:inkMkLst>
            <pc:docMk/>
            <pc:sldMk cId="3776120936" sldId="269"/>
            <ac:inkMk id="2" creationId="{9C2EC978-D1B8-1B89-818C-E7F0FB513E0F}"/>
          </ac:inkMkLst>
        </pc:inkChg>
      </pc:sldChg>
      <pc:sldChg chg="addSp delSp modSp add ord replId">
        <pc:chgData name="HHA Admin" userId="S::admin@hhalliance.org::dccca162-5862-48a2-be8d-62cde17ddb91" providerId="AD" clId="Web-{49491D14-941C-D293-CE41-D4C7E66A56C7}" dt="2023-09-26T19:54:22.471" v="1376"/>
        <pc:sldMkLst>
          <pc:docMk/>
          <pc:sldMk cId="3474962925" sldId="270"/>
        </pc:sldMkLst>
        <pc:spChg chg="mod">
          <ac:chgData name="HHA Admin" userId="S::admin@hhalliance.org::dccca162-5862-48a2-be8d-62cde17ddb91" providerId="AD" clId="Web-{49491D14-941C-D293-CE41-D4C7E66A56C7}" dt="2023-09-26T19:44:23.060" v="1330" actId="14100"/>
          <ac:spMkLst>
            <pc:docMk/>
            <pc:sldMk cId="3474962925" sldId="270"/>
            <ac:spMk id="140" creationId="{00000000-0000-0000-0000-000000000000}"/>
          </ac:spMkLst>
        </pc:spChg>
        <pc:picChg chg="del">
          <ac:chgData name="HHA Admin" userId="S::admin@hhalliance.org::dccca162-5862-48a2-be8d-62cde17ddb91" providerId="AD" clId="Web-{49491D14-941C-D293-CE41-D4C7E66A56C7}" dt="2023-09-26T19:43:55.356" v="1310"/>
          <ac:picMkLst>
            <pc:docMk/>
            <pc:sldMk cId="3474962925" sldId="270"/>
            <ac:picMk id="2" creationId="{211FB865-A571-8135-02B6-8AFF4FB1AF6B}"/>
          </ac:picMkLst>
        </pc:picChg>
        <pc:picChg chg="add mod">
          <ac:chgData name="HHA Admin" userId="S::admin@hhalliance.org::dccca162-5862-48a2-be8d-62cde17ddb91" providerId="AD" clId="Web-{49491D14-941C-D293-CE41-D4C7E66A56C7}" dt="2023-09-26T19:52:50.593" v="1343" actId="1076"/>
          <ac:picMkLst>
            <pc:docMk/>
            <pc:sldMk cId="3474962925" sldId="270"/>
            <ac:picMk id="3" creationId="{451DE227-4ACC-6BAC-4102-4A15EA6C6BE2}"/>
          </ac:picMkLst>
        </pc:picChg>
        <pc:picChg chg="add mod">
          <ac:chgData name="HHA Admin" userId="S::admin@hhalliance.org::dccca162-5862-48a2-be8d-62cde17ddb91" providerId="AD" clId="Web-{49491D14-941C-D293-CE41-D4C7E66A56C7}" dt="2023-09-26T19:52:44.124" v="1341" actId="14100"/>
          <ac:picMkLst>
            <pc:docMk/>
            <pc:sldMk cId="3474962925" sldId="270"/>
            <ac:picMk id="4" creationId="{0F7541B8-5951-8B99-1B8D-FFE2AC5CC1AB}"/>
          </ac:picMkLst>
        </pc:picChg>
        <pc:inkChg chg="del">
          <ac:chgData name="HHA Admin" userId="S::admin@hhalliance.org::dccca162-5862-48a2-be8d-62cde17ddb91" providerId="AD" clId="Web-{49491D14-941C-D293-CE41-D4C7E66A56C7}" dt="2023-09-26T19:44:02.169" v="1315"/>
          <ac:inkMkLst>
            <pc:docMk/>
            <pc:sldMk cId="3474962925" sldId="270"/>
            <ac:inkMk id="6" creationId="{A77A05E9-719D-8213-5BA5-E28AC1744995}"/>
          </ac:inkMkLst>
        </pc:inkChg>
        <pc:inkChg chg="del">
          <ac:chgData name="HHA Admin" userId="S::admin@hhalliance.org::dccca162-5862-48a2-be8d-62cde17ddb91" providerId="AD" clId="Web-{49491D14-941C-D293-CE41-D4C7E66A56C7}" dt="2023-09-26T19:44:02.169" v="1314"/>
          <ac:inkMkLst>
            <pc:docMk/>
            <pc:sldMk cId="3474962925" sldId="270"/>
            <ac:inkMk id="7" creationId="{CD6BB297-E286-6553-E312-7CE76BF96EC1}"/>
          </ac:inkMkLst>
        </pc:inkChg>
        <pc:inkChg chg="del">
          <ac:chgData name="HHA Admin" userId="S::admin@hhalliance.org::dccca162-5862-48a2-be8d-62cde17ddb91" providerId="AD" clId="Web-{49491D14-941C-D293-CE41-D4C7E66A56C7}" dt="2023-09-26T19:44:02.169" v="1313"/>
          <ac:inkMkLst>
            <pc:docMk/>
            <pc:sldMk cId="3474962925" sldId="270"/>
            <ac:inkMk id="8" creationId="{534614A8-4104-0286-2B5F-7359D7FA10EF}"/>
          </ac:inkMkLst>
        </pc:inkChg>
        <pc:inkChg chg="del">
          <ac:chgData name="HHA Admin" userId="S::admin@hhalliance.org::dccca162-5862-48a2-be8d-62cde17ddb91" providerId="AD" clId="Web-{49491D14-941C-D293-CE41-D4C7E66A56C7}" dt="2023-09-26T19:44:02.169" v="1312"/>
          <ac:inkMkLst>
            <pc:docMk/>
            <pc:sldMk cId="3474962925" sldId="270"/>
            <ac:inkMk id="9" creationId="{CF964ABB-5EEA-E2C6-6648-83CBB0218F4C}"/>
          </ac:inkMkLst>
        </pc:inkChg>
        <pc:inkChg chg="del">
          <ac:chgData name="HHA Admin" userId="S::admin@hhalliance.org::dccca162-5862-48a2-be8d-62cde17ddb91" providerId="AD" clId="Web-{49491D14-941C-D293-CE41-D4C7E66A56C7}" dt="2023-09-26T19:44:02.169" v="1311"/>
          <ac:inkMkLst>
            <pc:docMk/>
            <pc:sldMk cId="3474962925" sldId="270"/>
            <ac:inkMk id="10" creationId="{8AB7DF42-D5D0-DE3A-98B1-3DF4646F9E4A}"/>
          </ac:inkMkLst>
        </pc:inkChg>
      </pc:sldChg>
      <pc:sldChg chg="modSp add replId">
        <pc:chgData name="HHA Admin" userId="S::admin@hhalliance.org::dccca162-5862-48a2-be8d-62cde17ddb91" providerId="AD" clId="Web-{49491D14-941C-D293-CE41-D4C7E66A56C7}" dt="2023-09-26T19:53:33.876" v="1363" actId="14100"/>
        <pc:sldMkLst>
          <pc:docMk/>
          <pc:sldMk cId="4105950153" sldId="271"/>
        </pc:sldMkLst>
        <pc:spChg chg="mod">
          <ac:chgData name="HHA Admin" userId="S::admin@hhalliance.org::dccca162-5862-48a2-be8d-62cde17ddb91" providerId="AD" clId="Web-{49491D14-941C-D293-CE41-D4C7E66A56C7}" dt="2023-09-26T19:53:33.876" v="1363" actId="14100"/>
          <ac:spMkLst>
            <pc:docMk/>
            <pc:sldMk cId="4105950153" sldId="271"/>
            <ac:spMk id="2" creationId="{E5AEC931-3440-A45F-D7D3-A46F202045DC}"/>
          </ac:spMkLst>
        </pc:spChg>
      </pc:sldChg>
      <pc:sldChg chg="modSp add replId">
        <pc:chgData name="HHA Admin" userId="S::admin@hhalliance.org::dccca162-5862-48a2-be8d-62cde17ddb91" providerId="AD" clId="Web-{49491D14-941C-D293-CE41-D4C7E66A56C7}" dt="2023-09-26T20:00:32.483" v="1836" actId="20577"/>
        <pc:sldMkLst>
          <pc:docMk/>
          <pc:sldMk cId="2364686844" sldId="272"/>
        </pc:sldMkLst>
        <pc:spChg chg="mod">
          <ac:chgData name="HHA Admin" userId="S::admin@hhalliance.org::dccca162-5862-48a2-be8d-62cde17ddb91" providerId="AD" clId="Web-{49491D14-941C-D293-CE41-D4C7E66A56C7}" dt="2023-09-26T20:00:32.483" v="1836" actId="20577"/>
          <ac:spMkLst>
            <pc:docMk/>
            <pc:sldMk cId="2364686844" sldId="272"/>
            <ac:spMk id="140" creationId="{00000000-0000-0000-0000-000000000000}"/>
          </ac:spMkLst>
        </pc:spChg>
      </pc:sldChg>
      <pc:sldChg chg="modSp add ord replId">
        <pc:chgData name="HHA Admin" userId="S::admin@hhalliance.org::dccca162-5862-48a2-be8d-62cde17ddb91" providerId="AD" clId="Web-{49491D14-941C-D293-CE41-D4C7E66A56C7}" dt="2023-09-26T19:59:39.497" v="1825" actId="20577"/>
        <pc:sldMkLst>
          <pc:docMk/>
          <pc:sldMk cId="651961208" sldId="273"/>
        </pc:sldMkLst>
        <pc:spChg chg="mod">
          <ac:chgData name="HHA Admin" userId="S::admin@hhalliance.org::dccca162-5862-48a2-be8d-62cde17ddb91" providerId="AD" clId="Web-{49491D14-941C-D293-CE41-D4C7E66A56C7}" dt="2023-09-26T19:54:17.236" v="1374" actId="20577"/>
          <ac:spMkLst>
            <pc:docMk/>
            <pc:sldMk cId="651961208" sldId="273"/>
            <ac:spMk id="140" creationId="{00000000-0000-0000-0000-000000000000}"/>
          </ac:spMkLst>
        </pc:spChg>
        <pc:spChg chg="mod">
          <ac:chgData name="HHA Admin" userId="S::admin@hhalliance.org::dccca162-5862-48a2-be8d-62cde17ddb91" providerId="AD" clId="Web-{49491D14-941C-D293-CE41-D4C7E66A56C7}" dt="2023-09-26T19:59:39.497" v="1825" actId="20577"/>
          <ac:spMkLst>
            <pc:docMk/>
            <pc:sldMk cId="651961208" sldId="273"/>
            <ac:spMk id="141" creationId="{00000000-0000-0000-0000-000000000000}"/>
          </ac:spMkLst>
        </pc:spChg>
      </pc:sldChg>
      <pc:sldChg chg="delSp add replId">
        <pc:chgData name="HHA Admin" userId="S::admin@hhalliance.org::dccca162-5862-48a2-be8d-62cde17ddb91" providerId="AD" clId="Web-{49491D14-941C-D293-CE41-D4C7E66A56C7}" dt="2023-09-26T19:59:52.107" v="1828"/>
        <pc:sldMkLst>
          <pc:docMk/>
          <pc:sldMk cId="2207145426" sldId="274"/>
        </pc:sldMkLst>
        <pc:picChg chg="del">
          <ac:chgData name="HHA Admin" userId="S::admin@hhalliance.org::dccca162-5862-48a2-be8d-62cde17ddb91" providerId="AD" clId="Web-{49491D14-941C-D293-CE41-D4C7E66A56C7}" dt="2023-09-26T19:59:52.107" v="1828"/>
          <ac:picMkLst>
            <pc:docMk/>
            <pc:sldMk cId="2207145426" sldId="274"/>
            <ac:picMk id="3" creationId="{451DE227-4ACC-6BAC-4102-4A15EA6C6BE2}"/>
          </ac:picMkLst>
        </pc:picChg>
        <pc:picChg chg="del">
          <ac:chgData name="HHA Admin" userId="S::admin@hhalliance.org::dccca162-5862-48a2-be8d-62cde17ddb91" providerId="AD" clId="Web-{49491D14-941C-D293-CE41-D4C7E66A56C7}" dt="2023-09-26T19:59:51.982" v="1827"/>
          <ac:picMkLst>
            <pc:docMk/>
            <pc:sldMk cId="2207145426" sldId="274"/>
            <ac:picMk id="4" creationId="{0F7541B8-5951-8B99-1B8D-FFE2AC5CC1AB}"/>
          </ac:picMkLst>
        </pc:picChg>
      </pc:sldChg>
      <pc:sldChg chg="delSp add replId">
        <pc:chgData name="HHA Admin" userId="S::admin@hhalliance.org::dccca162-5862-48a2-be8d-62cde17ddb91" providerId="AD" clId="Web-{49491D14-941C-D293-CE41-D4C7E66A56C7}" dt="2023-09-26T20:00:02.732" v="1831"/>
        <pc:sldMkLst>
          <pc:docMk/>
          <pc:sldMk cId="3803353447" sldId="275"/>
        </pc:sldMkLst>
        <pc:picChg chg="del">
          <ac:chgData name="HHA Admin" userId="S::admin@hhalliance.org::dccca162-5862-48a2-be8d-62cde17ddb91" providerId="AD" clId="Web-{49491D14-941C-D293-CE41-D4C7E66A56C7}" dt="2023-09-26T20:00:02.732" v="1831"/>
          <ac:picMkLst>
            <pc:docMk/>
            <pc:sldMk cId="3803353447" sldId="275"/>
            <ac:picMk id="3" creationId="{451DE227-4ACC-6BAC-4102-4A15EA6C6BE2}"/>
          </ac:picMkLst>
        </pc:picChg>
        <pc:picChg chg="del">
          <ac:chgData name="HHA Admin" userId="S::admin@hhalliance.org::dccca162-5862-48a2-be8d-62cde17ddb91" providerId="AD" clId="Web-{49491D14-941C-D293-CE41-D4C7E66A56C7}" dt="2023-09-26T20:00:01.232" v="1830"/>
          <ac:picMkLst>
            <pc:docMk/>
            <pc:sldMk cId="3803353447" sldId="275"/>
            <ac:picMk id="4" creationId="{0F7541B8-5951-8B99-1B8D-FFE2AC5CC1AB}"/>
          </ac:picMkLst>
        </pc:picChg>
      </pc:sldChg>
      <pc:sldChg chg="modSp add replId">
        <pc:chgData name="HHA Admin" userId="S::admin@hhalliance.org::dccca162-5862-48a2-be8d-62cde17ddb91" providerId="AD" clId="Web-{49491D14-941C-D293-CE41-D4C7E66A56C7}" dt="2023-09-26T20:05:20.477" v="1842" actId="20577"/>
        <pc:sldMkLst>
          <pc:docMk/>
          <pc:sldMk cId="1268032713" sldId="276"/>
        </pc:sldMkLst>
        <pc:spChg chg="mod">
          <ac:chgData name="HHA Admin" userId="S::admin@hhalliance.org::dccca162-5862-48a2-be8d-62cde17ddb91" providerId="AD" clId="Web-{49491D14-941C-D293-CE41-D4C7E66A56C7}" dt="2023-09-26T20:05:20.477" v="1842" actId="20577"/>
          <ac:spMkLst>
            <pc:docMk/>
            <pc:sldMk cId="1268032713" sldId="276"/>
            <ac:spMk id="140" creationId="{00000000-0000-0000-0000-000000000000}"/>
          </ac:spMkLst>
        </pc:spChg>
      </pc:sldChg>
      <pc:sldMasterChg chg="del delSldLayout">
        <pc:chgData name="HHA Admin" userId="S::admin@hhalliance.org::dccca162-5862-48a2-be8d-62cde17ddb91" providerId="AD" clId="Web-{49491D14-941C-D293-CE41-D4C7E66A56C7}" dt="2023-09-26T19:25:20.929" v="675"/>
        <pc:sldMasterMkLst>
          <pc:docMk/>
          <pc:sldMasterMk cId="0" sldId="2147483648"/>
        </pc:sldMasterMkLst>
        <pc:sldLayoutChg chg="del">
          <pc:chgData name="HHA Admin" userId="S::admin@hhalliance.org::dccca162-5862-48a2-be8d-62cde17ddb91" providerId="AD" clId="Web-{49491D14-941C-D293-CE41-D4C7E66A56C7}" dt="2023-09-26T19:25:20.929" v="675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HHA Admin" userId="S::admin@hhalliance.org::dccca162-5862-48a2-be8d-62cde17ddb91" providerId="AD" clId="Web-{49491D14-941C-D293-CE41-D4C7E66A56C7}" dt="2023-09-26T19:25:20.929" v="675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HHA Admin" userId="S::admin@hhalliance.org::dccca162-5862-48a2-be8d-62cde17ddb91" providerId="AD" clId="Web-{49491D14-941C-D293-CE41-D4C7E66A56C7}" dt="2023-09-26T19:25:20.929" v="675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HHA Admin" userId="S::admin@hhalliance.org::dccca162-5862-48a2-be8d-62cde17ddb91" providerId="AD" clId="Web-{49491D14-941C-D293-CE41-D4C7E66A56C7}" dt="2023-09-26T19:25:20.929" v="675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HHA Admin" userId="S::admin@hhalliance.org::dccca162-5862-48a2-be8d-62cde17ddb91" providerId="AD" clId="Web-{49491D14-941C-D293-CE41-D4C7E66A56C7}" dt="2023-09-26T19:25:20.929" v="675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HHA Admin" userId="S::admin@hhalliance.org::dccca162-5862-48a2-be8d-62cde17ddb91" providerId="AD" clId="Web-{49491D14-941C-D293-CE41-D4C7E66A56C7}" dt="2023-09-26T19:25:20.929" v="675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HHA Admin" userId="S::admin@hhalliance.org::dccca162-5862-48a2-be8d-62cde17ddb91" providerId="AD" clId="Web-{49491D14-941C-D293-CE41-D4C7E66A56C7}" dt="2023-09-26T19:25:20.929" v="675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HHA Admin" userId="S::admin@hhalliance.org::dccca162-5862-48a2-be8d-62cde17ddb91" providerId="AD" clId="Web-{49491D14-941C-D293-CE41-D4C7E66A56C7}" dt="2023-09-26T19:25:20.929" v="675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HHA Admin" userId="S::admin@hhalliance.org::dccca162-5862-48a2-be8d-62cde17ddb91" providerId="AD" clId="Web-{49491D14-941C-D293-CE41-D4C7E66A56C7}" dt="2023-09-26T19:25:20.929" v="675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HHA Admin" userId="S::admin@hhalliance.org::dccca162-5862-48a2-be8d-62cde17ddb91" providerId="AD" clId="Web-{49491D14-941C-D293-CE41-D4C7E66A56C7}" dt="2023-09-26T19:25:20.929" v="675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HHA Admin" userId="S::admin@hhalliance.org::dccca162-5862-48a2-be8d-62cde17ddb91" providerId="AD" clId="Web-{49491D14-941C-D293-CE41-D4C7E66A56C7}" dt="2023-09-26T19:25:20.929" v="675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add addSldLayout modSldLayout">
        <pc:chgData name="HHA Admin" userId="S::admin@hhalliance.org::dccca162-5862-48a2-be8d-62cde17ddb91" providerId="AD" clId="Web-{49491D14-941C-D293-CE41-D4C7E66A56C7}" dt="2023-09-26T19:25:20.929" v="675"/>
        <pc:sldMasterMkLst>
          <pc:docMk/>
          <pc:sldMasterMk cId="3196417146" sldId="2147483660"/>
        </pc:sldMasterMkLst>
        <pc:sldLayoutChg chg="add mod replId">
          <pc:chgData name="HHA Admin" userId="S::admin@hhalliance.org::dccca162-5862-48a2-be8d-62cde17ddb91" providerId="AD" clId="Web-{49491D14-941C-D293-CE41-D4C7E66A56C7}" dt="2023-09-26T19:25:20.929" v="675"/>
          <pc:sldLayoutMkLst>
            <pc:docMk/>
            <pc:sldMasterMk cId="3196417146" sldId="2147483660"/>
            <pc:sldLayoutMk cId="2310380188" sldId="2147483661"/>
          </pc:sldLayoutMkLst>
        </pc:sldLayoutChg>
        <pc:sldLayoutChg chg="add mod replId">
          <pc:chgData name="HHA Admin" userId="S::admin@hhalliance.org::dccca162-5862-48a2-be8d-62cde17ddb91" providerId="AD" clId="Web-{49491D14-941C-D293-CE41-D4C7E66A56C7}" dt="2023-09-26T19:25:20.929" v="675"/>
          <pc:sldLayoutMkLst>
            <pc:docMk/>
            <pc:sldMasterMk cId="3196417146" sldId="2147483660"/>
            <pc:sldLayoutMk cId="2785579292" sldId="2147483662"/>
          </pc:sldLayoutMkLst>
        </pc:sldLayoutChg>
        <pc:sldLayoutChg chg="add mod replId">
          <pc:chgData name="HHA Admin" userId="S::admin@hhalliance.org::dccca162-5862-48a2-be8d-62cde17ddb91" providerId="AD" clId="Web-{49491D14-941C-D293-CE41-D4C7E66A56C7}" dt="2023-09-26T19:25:20.929" v="675"/>
          <pc:sldLayoutMkLst>
            <pc:docMk/>
            <pc:sldMasterMk cId="3196417146" sldId="2147483660"/>
            <pc:sldLayoutMk cId="1640553345" sldId="2147483663"/>
          </pc:sldLayoutMkLst>
        </pc:sldLayoutChg>
        <pc:sldLayoutChg chg="add mod replId">
          <pc:chgData name="HHA Admin" userId="S::admin@hhalliance.org::dccca162-5862-48a2-be8d-62cde17ddb91" providerId="AD" clId="Web-{49491D14-941C-D293-CE41-D4C7E66A56C7}" dt="2023-09-26T19:25:20.929" v="675"/>
          <pc:sldLayoutMkLst>
            <pc:docMk/>
            <pc:sldMasterMk cId="3196417146" sldId="2147483660"/>
            <pc:sldLayoutMk cId="3842179240" sldId="2147483664"/>
          </pc:sldLayoutMkLst>
        </pc:sldLayoutChg>
        <pc:sldLayoutChg chg="add mod replId">
          <pc:chgData name="HHA Admin" userId="S::admin@hhalliance.org::dccca162-5862-48a2-be8d-62cde17ddb91" providerId="AD" clId="Web-{49491D14-941C-D293-CE41-D4C7E66A56C7}" dt="2023-09-26T19:25:20.929" v="675"/>
          <pc:sldLayoutMkLst>
            <pc:docMk/>
            <pc:sldMasterMk cId="3196417146" sldId="2147483660"/>
            <pc:sldLayoutMk cId="692851262" sldId="2147483665"/>
          </pc:sldLayoutMkLst>
        </pc:sldLayoutChg>
        <pc:sldLayoutChg chg="add mod replId">
          <pc:chgData name="HHA Admin" userId="S::admin@hhalliance.org::dccca162-5862-48a2-be8d-62cde17ddb91" providerId="AD" clId="Web-{49491D14-941C-D293-CE41-D4C7E66A56C7}" dt="2023-09-26T19:25:20.929" v="675"/>
          <pc:sldLayoutMkLst>
            <pc:docMk/>
            <pc:sldMasterMk cId="3196417146" sldId="2147483660"/>
            <pc:sldLayoutMk cId="311733435" sldId="2147483666"/>
          </pc:sldLayoutMkLst>
        </pc:sldLayoutChg>
        <pc:sldLayoutChg chg="add mod replId">
          <pc:chgData name="HHA Admin" userId="S::admin@hhalliance.org::dccca162-5862-48a2-be8d-62cde17ddb91" providerId="AD" clId="Web-{49491D14-941C-D293-CE41-D4C7E66A56C7}" dt="2023-09-26T19:25:20.929" v="675"/>
          <pc:sldLayoutMkLst>
            <pc:docMk/>
            <pc:sldMasterMk cId="3196417146" sldId="2147483660"/>
            <pc:sldLayoutMk cId="2445164873" sldId="2147483667"/>
          </pc:sldLayoutMkLst>
        </pc:sldLayoutChg>
        <pc:sldLayoutChg chg="add mod replId">
          <pc:chgData name="HHA Admin" userId="S::admin@hhalliance.org::dccca162-5862-48a2-be8d-62cde17ddb91" providerId="AD" clId="Web-{49491D14-941C-D293-CE41-D4C7E66A56C7}" dt="2023-09-26T19:25:20.929" v="675"/>
          <pc:sldLayoutMkLst>
            <pc:docMk/>
            <pc:sldMasterMk cId="3196417146" sldId="2147483660"/>
            <pc:sldLayoutMk cId="1488243095" sldId="2147483668"/>
          </pc:sldLayoutMkLst>
        </pc:sldLayoutChg>
        <pc:sldLayoutChg chg="add mod replId">
          <pc:chgData name="HHA Admin" userId="S::admin@hhalliance.org::dccca162-5862-48a2-be8d-62cde17ddb91" providerId="AD" clId="Web-{49491D14-941C-D293-CE41-D4C7E66A56C7}" dt="2023-09-26T19:25:20.929" v="675"/>
          <pc:sldLayoutMkLst>
            <pc:docMk/>
            <pc:sldMasterMk cId="3196417146" sldId="2147483660"/>
            <pc:sldLayoutMk cId="803666006" sldId="2147483669"/>
          </pc:sldLayoutMkLst>
        </pc:sldLayoutChg>
        <pc:sldLayoutChg chg="add mod replId">
          <pc:chgData name="HHA Admin" userId="S::admin@hhalliance.org::dccca162-5862-48a2-be8d-62cde17ddb91" providerId="AD" clId="Web-{49491D14-941C-D293-CE41-D4C7E66A56C7}" dt="2023-09-26T19:25:20.929" v="675"/>
          <pc:sldLayoutMkLst>
            <pc:docMk/>
            <pc:sldMasterMk cId="3196417146" sldId="2147483660"/>
            <pc:sldLayoutMk cId="680420304" sldId="2147483670"/>
          </pc:sldLayoutMkLst>
        </pc:sldLayoutChg>
        <pc:sldLayoutChg chg="add mod replId">
          <pc:chgData name="HHA Admin" userId="S::admin@hhalliance.org::dccca162-5862-48a2-be8d-62cde17ddb91" providerId="AD" clId="Web-{49491D14-941C-D293-CE41-D4C7E66A56C7}" dt="2023-09-26T19:25:20.929" v="675"/>
          <pc:sldLayoutMkLst>
            <pc:docMk/>
            <pc:sldMasterMk cId="3196417146" sldId="2147483660"/>
            <pc:sldLayoutMk cId="3403063527" sldId="2147483671"/>
          </pc:sldLayoutMkLst>
        </pc:sldLayoutChg>
      </pc:sldMasterChg>
    </pc:docChg>
  </pc:docChgLst>
  <pc:docChgLst>
    <pc:chgData name="HHA Admin" userId="S::admin@hhalliance.org::dccca162-5862-48a2-be8d-62cde17ddb91" providerId="AD" clId="Web-{299B8B78-7F21-7296-3C7A-2D8C7162E8E8}"/>
    <pc:docChg chg="addSld delSld modSld sldOrd">
      <pc:chgData name="HHA Admin" userId="S::admin@hhalliance.org::dccca162-5862-48a2-be8d-62cde17ddb91" providerId="AD" clId="Web-{299B8B78-7F21-7296-3C7A-2D8C7162E8E8}" dt="2023-09-27T19:42:15.482" v="117" actId="20577"/>
      <pc:docMkLst>
        <pc:docMk/>
      </pc:docMkLst>
      <pc:sldChg chg="modSp">
        <pc:chgData name="HHA Admin" userId="S::admin@hhalliance.org::dccca162-5862-48a2-be8d-62cde17ddb91" providerId="AD" clId="Web-{299B8B78-7F21-7296-3C7A-2D8C7162E8E8}" dt="2023-09-27T19:06:36.737" v="47" actId="20577"/>
        <pc:sldMkLst>
          <pc:docMk/>
          <pc:sldMk cId="0" sldId="257"/>
        </pc:sldMkLst>
        <pc:spChg chg="mod">
          <ac:chgData name="HHA Admin" userId="S::admin@hhalliance.org::dccca162-5862-48a2-be8d-62cde17ddb91" providerId="AD" clId="Web-{299B8B78-7F21-7296-3C7A-2D8C7162E8E8}" dt="2023-09-27T19:06:36.737" v="47" actId="20577"/>
          <ac:spMkLst>
            <pc:docMk/>
            <pc:sldMk cId="0" sldId="257"/>
            <ac:spMk id="141" creationId="{00000000-0000-0000-0000-000000000000}"/>
          </ac:spMkLst>
        </pc:spChg>
      </pc:sldChg>
      <pc:sldChg chg="modSp">
        <pc:chgData name="HHA Admin" userId="S::admin@hhalliance.org::dccca162-5862-48a2-be8d-62cde17ddb91" providerId="AD" clId="Web-{299B8B78-7F21-7296-3C7A-2D8C7162E8E8}" dt="2023-09-27T19:40:26.870" v="110" actId="20577"/>
        <pc:sldMkLst>
          <pc:docMk/>
          <pc:sldMk cId="4072436691" sldId="264"/>
        </pc:sldMkLst>
        <pc:spChg chg="mod">
          <ac:chgData name="HHA Admin" userId="S::admin@hhalliance.org::dccca162-5862-48a2-be8d-62cde17ddb91" providerId="AD" clId="Web-{299B8B78-7F21-7296-3C7A-2D8C7162E8E8}" dt="2023-09-27T19:40:26.870" v="110" actId="20577"/>
          <ac:spMkLst>
            <pc:docMk/>
            <pc:sldMk cId="4072436691" sldId="264"/>
            <ac:spMk id="141" creationId="{00000000-0000-0000-0000-000000000000}"/>
          </ac:spMkLst>
        </pc:spChg>
      </pc:sldChg>
      <pc:sldChg chg="modSp">
        <pc:chgData name="HHA Admin" userId="S::admin@hhalliance.org::dccca162-5862-48a2-be8d-62cde17ddb91" providerId="AD" clId="Web-{299B8B78-7F21-7296-3C7A-2D8C7162E8E8}" dt="2023-09-27T19:39:25.790" v="106" actId="1076"/>
        <pc:sldMkLst>
          <pc:docMk/>
          <pc:sldMk cId="1557980471" sldId="265"/>
        </pc:sldMkLst>
        <pc:spChg chg="mod">
          <ac:chgData name="HHA Admin" userId="S::admin@hhalliance.org::dccca162-5862-48a2-be8d-62cde17ddb91" providerId="AD" clId="Web-{299B8B78-7F21-7296-3C7A-2D8C7162E8E8}" dt="2023-09-27T19:39:25.790" v="106" actId="1076"/>
          <ac:spMkLst>
            <pc:docMk/>
            <pc:sldMk cId="1557980471" sldId="265"/>
            <ac:spMk id="141" creationId="{00000000-0000-0000-0000-000000000000}"/>
          </ac:spMkLst>
        </pc:spChg>
      </pc:sldChg>
      <pc:sldChg chg="modSp">
        <pc:chgData name="HHA Admin" userId="S::admin@hhalliance.org::dccca162-5862-48a2-be8d-62cde17ddb91" providerId="AD" clId="Web-{299B8B78-7F21-7296-3C7A-2D8C7162E8E8}" dt="2023-09-27T19:42:15.482" v="117" actId="20577"/>
        <pc:sldMkLst>
          <pc:docMk/>
          <pc:sldMk cId="3776120936" sldId="269"/>
        </pc:sldMkLst>
        <pc:spChg chg="mod">
          <ac:chgData name="HHA Admin" userId="S::admin@hhalliance.org::dccca162-5862-48a2-be8d-62cde17ddb91" providerId="AD" clId="Web-{299B8B78-7F21-7296-3C7A-2D8C7162E8E8}" dt="2023-09-27T19:42:15.482" v="117" actId="20577"/>
          <ac:spMkLst>
            <pc:docMk/>
            <pc:sldMk cId="3776120936" sldId="269"/>
            <ac:spMk id="141" creationId="{00000000-0000-0000-0000-000000000000}"/>
          </ac:spMkLst>
        </pc:spChg>
      </pc:sldChg>
      <pc:sldChg chg="modSp ord">
        <pc:chgData name="HHA Admin" userId="S::admin@hhalliance.org::dccca162-5862-48a2-be8d-62cde17ddb91" providerId="AD" clId="Web-{299B8B78-7F21-7296-3C7A-2D8C7162E8E8}" dt="2023-09-27T19:39:02.415" v="105" actId="20577"/>
        <pc:sldMkLst>
          <pc:docMk/>
          <pc:sldMk cId="3556048632" sldId="277"/>
        </pc:sldMkLst>
        <pc:spChg chg="mod">
          <ac:chgData name="HHA Admin" userId="S::admin@hhalliance.org::dccca162-5862-48a2-be8d-62cde17ddb91" providerId="AD" clId="Web-{299B8B78-7F21-7296-3C7A-2D8C7162E8E8}" dt="2023-09-27T19:39:02.415" v="105" actId="20577"/>
          <ac:spMkLst>
            <pc:docMk/>
            <pc:sldMk cId="3556048632" sldId="277"/>
            <ac:spMk id="141" creationId="{00000000-0000-0000-0000-000000000000}"/>
          </ac:spMkLst>
        </pc:spChg>
      </pc:sldChg>
      <pc:sldChg chg="modSp">
        <pc:chgData name="HHA Admin" userId="S::admin@hhalliance.org::dccca162-5862-48a2-be8d-62cde17ddb91" providerId="AD" clId="Web-{299B8B78-7F21-7296-3C7A-2D8C7162E8E8}" dt="2023-09-27T19:40:54.886" v="111" actId="20577"/>
        <pc:sldMkLst>
          <pc:docMk/>
          <pc:sldMk cId="3875451817" sldId="278"/>
        </pc:sldMkLst>
        <pc:spChg chg="mod">
          <ac:chgData name="HHA Admin" userId="S::admin@hhalliance.org::dccca162-5862-48a2-be8d-62cde17ddb91" providerId="AD" clId="Web-{299B8B78-7F21-7296-3C7A-2D8C7162E8E8}" dt="2023-09-27T19:40:54.886" v="111" actId="20577"/>
          <ac:spMkLst>
            <pc:docMk/>
            <pc:sldMk cId="3875451817" sldId="278"/>
            <ac:spMk id="141" creationId="{00000000-0000-0000-0000-000000000000}"/>
          </ac:spMkLst>
        </pc:spChg>
      </pc:sldChg>
      <pc:sldChg chg="modSp add">
        <pc:chgData name="HHA Admin" userId="S::admin@hhalliance.org::dccca162-5862-48a2-be8d-62cde17ddb91" providerId="AD" clId="Web-{299B8B78-7F21-7296-3C7A-2D8C7162E8E8}" dt="2023-09-27T19:36:21.348" v="72" actId="20577"/>
        <pc:sldMkLst>
          <pc:docMk/>
          <pc:sldMk cId="1661981520" sldId="282"/>
        </pc:sldMkLst>
        <pc:spChg chg="mod">
          <ac:chgData name="HHA Admin" userId="S::admin@hhalliance.org::dccca162-5862-48a2-be8d-62cde17ddb91" providerId="AD" clId="Web-{299B8B78-7F21-7296-3C7A-2D8C7162E8E8}" dt="2023-09-27T19:35:36.316" v="49" actId="20577"/>
          <ac:spMkLst>
            <pc:docMk/>
            <pc:sldMk cId="1661981520" sldId="282"/>
            <ac:spMk id="140" creationId="{00000000-0000-0000-0000-000000000000}"/>
          </ac:spMkLst>
        </pc:spChg>
        <pc:spChg chg="mod">
          <ac:chgData name="HHA Admin" userId="S::admin@hhalliance.org::dccca162-5862-48a2-be8d-62cde17ddb91" providerId="AD" clId="Web-{299B8B78-7F21-7296-3C7A-2D8C7162E8E8}" dt="2023-09-27T19:36:21.348" v="72" actId="20577"/>
          <ac:spMkLst>
            <pc:docMk/>
            <pc:sldMk cId="1661981520" sldId="282"/>
            <ac:spMk id="141" creationId="{00000000-0000-0000-0000-000000000000}"/>
          </ac:spMkLst>
        </pc:spChg>
      </pc:sldChg>
      <pc:sldChg chg="del">
        <pc:chgData name="HHA Admin" userId="S::admin@hhalliance.org::dccca162-5862-48a2-be8d-62cde17ddb91" providerId="AD" clId="Web-{299B8B78-7F21-7296-3C7A-2D8C7162E8E8}" dt="2023-09-27T18:53:57.879" v="24"/>
        <pc:sldMkLst>
          <pc:docMk/>
          <pc:sldMk cId="3999627233" sldId="282"/>
        </pc:sldMkLst>
      </pc:sldChg>
      <pc:sldChg chg="add">
        <pc:chgData name="HHA Admin" userId="S::admin@hhalliance.org::dccca162-5862-48a2-be8d-62cde17ddb91" providerId="AD" clId="Web-{299B8B78-7F21-7296-3C7A-2D8C7162E8E8}" dt="2023-09-27T18:54:09.739" v="26"/>
        <pc:sldMkLst>
          <pc:docMk/>
          <pc:sldMk cId="582139538" sldId="283"/>
        </pc:sldMkLst>
      </pc:sldChg>
      <pc:sldChg chg="del">
        <pc:chgData name="HHA Admin" userId="S::admin@hhalliance.org::dccca162-5862-48a2-be8d-62cde17ddb91" providerId="AD" clId="Web-{299B8B78-7F21-7296-3C7A-2D8C7162E8E8}" dt="2023-09-27T18:53:57.879" v="23"/>
        <pc:sldMkLst>
          <pc:docMk/>
          <pc:sldMk cId="2663630400" sldId="283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7T17:19:11.9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4027 10592 16383 0 0,'-2'0'0'0'0,"-9"0"0"0"0,-22 0 0 0 0,-30 0 0 0 0,-36 0 0 0 0,-41 0 0 0 0,-34 0 0 0 0,-25 0 0 0 0,-13 0 0 0 0,-1 0 0 0 0,6 1 0 0 0,12 2 0 0 0,19 4 0 0 0,21 4 0 0 0,21 4 0 0 0,23 3 0 0 0,25 5 0 0 0,19 5 0 0 0,16 8 0 0 0,13 4 0 0 0,9 5 0 0 0,7 2 0 0 0,6 1 0 0 0,5-1 0 0 0,6-1 0 0 0,3-2 0 0 0,1 0 0 0 0,2-3 0 0 0,0-2 0 0 0,1-1 0 0 0,1-2 0 0 0,4-1 0 0 0,6-1 0 0 0,9-2 0 0 0,9 0 0 0 0,10-2 0 0 0,11 1 0 0 0,10-1 0 0 0,8 0 0 0 0,10-3 0 0 0,7-2 0 0 0,5-4 0 0 0,6-5 0 0 0,5-4 0 0 0,5-5 0 0 0,6-3 0 0 0,3-2 0 0 0,4-1 0 0 0,1 1 0 0 0,-4 2 0 0 0,-8 0 0 0 0,-11 1 0 0 0,-12-2 0 0 0,-9 0 0 0 0,-8-1 0 0 0,-4-2 0 0 0,-4 1 0 0 0,-3-1 0 0 0,0 0 0 0 0,1-1 0 0 0,4 1 0 0 0,7 0 0 0 0,7 0 0 0 0,6 0 0 0 0,2 0 0 0 0,-1 0 0 0 0,-2-1 0 0 0,-2-1 0 0 0,-1-2 0 0 0,-2-3 0 0 0,0 0 0 0 0,0 0 0 0 0,0-1 0 0 0,-3 1 0 0 0,-1 0 0 0 0,-3 2 0 0 0,-3 1 0 0 0,-1 1 0 0 0,0 0 0 0 0,3 0 0 0 0,5 1 0 0 0,6-1 0 0 0,5 0 0 0 0,2-1 0 0 0,2-4 0 0 0,-2-1 0 0 0,-1-2 0 0 0,-5-1 0 0 0,-7-1 0 0 0,-7 0 0 0 0,-8 0 0 0 0,-7 0 0 0 0,-6-1 0 0 0,-5 0 0 0 0,-3 0 0 0 0,-3 0 0 0 0,0 1 0 0 0,2 1 0 0 0,2-1 0 0 0,1 1 0 0 0,1 1 0 0 0,-1 0 0 0 0,-2 2 0 0 0,-1-1 0 0 0,-3-1 0 0 0,-4 0 0 0 0,-3-1 0 0 0,-6 0 0 0 0,-4-2 0 0 0,-3-2 0 0 0,-3-3 0 0 0,0-5 0 0 0,-1-5 0 0 0,3-6 0 0 0,0-6 0 0 0,2-2 0 0 0,-1-1 0 0 0,-1 1 0 0 0,-2 3 0 0 0,-2 3 0 0 0,-4 4 0 0 0,-3 2 0 0 0,-1 5 0 0 0,-2 3 0 0 0,-6 2 0 0 0,-8 1 0 0 0,-10 2 0 0 0,-11 0 0 0 0,-10 1 0 0 0,-9 1 0 0 0,-9 1 0 0 0,-4 0 0 0 0,-3 1 0 0 0,1 1 0 0 0,0 2 0 0 0,2 1 0 0 0,-2 0 0 0 0,-5 2 0 0 0,-4-1 0 0 0,-4 1 0 0 0,-5-1 0 0 0,0 1 0 0 0,0-1 0 0 0,3 2 0 0 0,5 2 0 0 0,5 2 0 0 0,6 1 0 0 0,5 1 0 0 0,4 1 0 0 0,3 0 0 0 0,0 1 0 0 0,-2-1 0 0 0,0 1 0 0 0,0 2 0 0 0,1 0 0 0 0,1 2 0 0 0,4 0 0 0 0,3 1 0 0 0,2-2 0 0 0,0 1 0 0 0,0-1 0 0 0,0 1 0 0 0,1 0 0 0 0,2 0 0 0 0,3-1 0 0 0,1 0 0 0 0,3 0 0 0 0,0 2 0 0 0,1 1 0 0 0,1 2 0 0 0,0 1 0 0 0,-1 4 0 0 0,1-1 0 0 0,0 1 0 0 0,1-3 0 0 0,1-2 0 0 0,3-3 0 0 0,4-2 0 0 0,4-3 0 0 0,3 0 0 0 0,3-1 0 0 0,2-1 0 0 0,2 0 0 0 0,2 1 0 0 0,0 0 0 0 0,2-1 0 0 0,0 1 0 0 0,1 0 0 0 0,-1 0 0 0 0,-1 0 0 0 0,-2 0 0 0 0,-2 0 0 0 0,-1 0 0 0 0,-2-1 0 0 0,1-2 0 0 0,2-1 0 0 0,1-1 0 0 0,3 2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7T18:52:49.2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7890 7032 16383 0 0,'-1'0'0'0'0,"-3"0"0"0"0,-9 0 0 0 0,-9 0 0 0 0,-12 0 0 0 0,-13 0 0 0 0,-13-1 0 0 0,-12-3 0 0 0,-11-1 0 0 0,-9-3 0 0 0,-6-1 0 0 0,-3-2 0 0 0,1 0 0 0 0,5 2 0 0 0,5 1 0 0 0,5 4 0 0 0,5 1 0 0 0,4 1 0 0 0,2 2 0 0 0,4 0 0 0 0,4 1 0 0 0,7 1 0 0 0,6 4 0 0 0,5 5 0 0 0,6 3 0 0 0,3 5 0 0 0,6 4 0 0 0,4 2 0 0 0,4 1 0 0 0,4-1 0 0 0,3 0 0 0 0,2-1 0 0 0,2-2 0 0 0,3-2 0 0 0,1-4 0 0 0,3-2 0 0 0,1-3 0 0 0,2 0 0 0 0,1-1 0 0 0,1 1 0 0 0,1 2 0 0 0,1 2 0 0 0,0 2 0 0 0,1 2 0 0 0,-1 2 0 0 0,2 1 0 0 0,4 0 0 0 0,6 0 0 0 0,3 0 0 0 0,6-2 0 0 0,4-1 0 0 0,3-1 0 0 0,2 0 0 0 0,1-2 0 0 0,2-1 0 0 0,0 0 0 0 0,1-1 0 0 0,2-1 0 0 0,-1 0 0 0 0,2-1 0 0 0,2 0 0 0 0,1 0 0 0 0,3-1 0 0 0,2-1 0 0 0,2-1 0 0 0,1 1 0 0 0,1-1 0 0 0,1 2 0 0 0,-1 1 0 0 0,1-1 0 0 0,1 1 0 0 0,2-2 0 0 0,0-2 0 0 0,-2-2 0 0 0,-2-3 0 0 0,-2-1 0 0 0,-3-1 0 0 0,-3-1 0 0 0,-3-1 0 0 0,0 1 0 0 0,-1-1 0 0 0,0 1 0 0 0,1-1 0 0 0,2-2 0 0 0,1-4 0 0 0,1-3 0 0 0,0-3 0 0 0,-1-1 0 0 0,-5-2 0 0 0,-3 0 0 0 0,-3-2 0 0 0,-2 1 0 0 0,-2-1 0 0 0,-3 0 0 0 0,-4 0 0 0 0,-3 0 0 0 0,-4 1 0 0 0,-3 0 0 0 0,-1 0 0 0 0,-2 0 0 0 0,-2 0 0 0 0,1-2 0 0 0,-1 0 0 0 0,1-1 0 0 0,-1 1 0 0 0,1 1 0 0 0,-1 2 0 0 0,0 1 0 0 0,0 1 0 0 0,-2 2 0 0 0,-1 0 0 0 0,0 1 0 0 0,-1 0 0 0 0,0-1 0 0 0,0 0 0 0 0,0-1 0 0 0,0-1 0 0 0,0 1 0 0 0,0-1 0 0 0,0 1 0 0 0,0-1 0 0 0,0 0 0 0 0,0 1 0 0 0,0 2 0 0 0,0 1 0 0 0,0 2 0 0 0,0 1 0 0 0,0 2 0 0 0,-1 0 0 0 0,-2 0 0 0 0,0 0 0 0 0,-1 0 0 0 0,-2 0 0 0 0,0-2 0 0 0,-1 1 0 0 0,-2-1 0 0 0,1 0 0 0 0,0 1 0 0 0,-1 2 0 0 0,1 1 0 0 0,0 1 0 0 0,1 1 0 0 0,0 1 0 0 0,2-1 0 0 0,1 0 0 0 0,-3-1 0 0 0,1 0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7T18:52:49.2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9810 6670 16383 0 0,'0'0'0'0'0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7T18:52:49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19037 9074 16383 0 0,'-1'0'0'0'0,"-10"0"0"0"0,-21 0 0 0 0,-29 0 0 0 0,-34 0 0 0 0,-36 0 0 0 0,-28 0 0 0 0,-27 0 0 0 0,-24 0 0 0 0,-13 0 0 0 0,-5 0 0 0 0,5 0 0 0 0,13 0 0 0 0,21 0 0 0 0,25-1 0 0 0,24-3 0 0 0,20-3 0 0 0,14-2 0 0 0,11 0 0 0 0,8 0 0 0 0,8 0 0 0 0,5-1 0 0 0,4 1 0 0 0,3 0 0 0 0,2 0 0 0 0,4 0 0 0 0,3 2 0 0 0,4 3 0 0 0,1 0 0 0 0,-1 3 0 0 0,1 0 0 0 0,-1 1 0 0 0,1 0 0 0 0,2 1 0 0 0,1-1 0 0 0,3 1 0 0 0,3-1 0 0 0,2 0 0 0 0,3-2 0 0 0,1-1 0 0 0,2-3 0 0 0,4-1 0 0 0,2 1 0 0 0,3 1 0 0 0,-1 1 0 0 0,-2 2 0 0 0,-3 1 0 0 0,-5 0 0 0 0,-4 1 0 0 0,-5 1 0 0 0,-4-1 0 0 0,-4 0 0 0 0,-2 1 0 0 0,-5-1 0 0 0,-4 0 0 0 0,-5 0 0 0 0,-2 0 0 0 0,0 0 0 0 0,1 0 0 0 0,4 0 0 0 0,6 0 0 0 0,7 0 0 0 0,7 0 0 0 0,5 0 0 0 0,3 0 0 0 0,2 0 0 0 0,4 0 0 0 0,2 0 0 0 0,2 0 0 0 0,1 0 0 0 0,-1 0 0 0 0,-1 0 0 0 0,-3 0 0 0 0,-5 0 0 0 0,-4 0 0 0 0,-2 0 0 0 0,-2 0 0 0 0,1 0 0 0 0,1 0 0 0 0,4 0 0 0 0,4 2 0 0 0,6 5 0 0 0,4 5 0 0 0,6 7 0 0 0,6 6 0 0 0,4 8 0 0 0,4 4 0 0 0,1 2 0 0 0,2 3 0 0 0,2 3 0 0 0,1 1 0 0 0,1 3 0 0 0,0 0 0 0 0,1 2 0 0 0,-1-1 0 0 0,0-2 0 0 0,0-2 0 0 0,1-2 0 0 0,-1-4 0 0 0,0-3 0 0 0,0-2 0 0 0,0-3 0 0 0,0-2 0 0 0,0-2 0 0 0,0-2 0 0 0,0-3 0 0 0,0-5 0 0 0,0-3 0 0 0,-1-4 0 0 0,-3-3 0 0 0,-7-2 0 0 0,-7-2 0 0 0,-8-1 0 0 0,-9-2 0 0 0,-6 1 0 0 0,-9 0 0 0 0,-6 2 0 0 0,-5 1 0 0 0,-4 3 0 0 0,-3 2 0 0 0,0 3 0 0 0,-1 3 0 0 0,2 1 0 0 0,2 2 0 0 0,1 0 0 0 0,1 2 0 0 0,1 0 0 0 0,0 0 0 0 0,0-2 0 0 0,0-2 0 0 0,0-1 0 0 0,-2-2 0 0 0,-3 0 0 0 0,-3-1 0 0 0,-2-1 0 0 0,-1 1 0 0 0,1 2 0 0 0,3 3 0 0 0,2 2 0 0 0,4 4 0 0 0,2 3 0 0 0,3 2 0 0 0,4 2 0 0 0,6-1 0 0 0,7-1 0 0 0,7-2 0 0 0,4-2 0 0 0,5-3 0 0 0,1-1 0 0 0,2-1 0 0 0,0-2 0 0 0,4-1 0 0 0,2-2 0 0 0,2 0 0 0 0,1-1 0 0 0,2 1 0 0 0,0 0 0 0 0,2-1 0 0 0,1 1 0 0 0,2-1 0 0 0,1 2 0 0 0,1 1 0 0 0,2 3 0 0 0,1 0 0 0 0,1 2 0 0 0,0 1 0 0 0,1 0 0 0 0,-1 0 0 0 0,3 0 0 0 0,7 1 0 0 0,10 0 0 0 0,11 1 0 0 0,11 0 0 0 0,11-1 0 0 0,8-1 0 0 0,9-4 0 0 0,7-6 0 0 0,6-4 0 0 0,6-4 0 0 0,6-3 0 0 0,2-1 0 0 0,-1-2 0 0 0,-3 0 0 0 0,-1 0 0 0 0,-2 0 0 0 0,1 1 0 0 0,2-1 0 0 0,2 1 0 0 0,3 0 0 0 0,3 0 0 0 0,0 0 0 0 0,-1 0 0 0 0,-5 0 0 0 0,-7 0 0 0 0,-6 0 0 0 0,-4 0 0 0 0,-5 0 0 0 0,-5 0 0 0 0,-3 0 0 0 0,0 0 0 0 0,0 0 0 0 0,2 0 0 0 0,1 0 0 0 0,1 0 0 0 0,-2 0 0 0 0,-2 0 0 0 0,-1 0 0 0 0,1 0 0 0 0,2 0 0 0 0,2 0 0 0 0,3 0 0 0 0,1 0 0 0 0,2 0 0 0 0,3 0 0 0 0,4 0 0 0 0,5 0 0 0 0,4 0 0 0 0,3 0 0 0 0,2 0 0 0 0,1 0 0 0 0,0 0 0 0 0,3 0 0 0 0,5 0 0 0 0,10 0 0 0 0,7-1 0 0 0,5-3 0 0 0,2-4 0 0 0,-4-1 0 0 0,-8-1 0 0 0,-12 0 0 0 0,-9-2 0 0 0,-8-3 0 0 0,-3-2 0 0 0,-2-4 0 0 0,5-4 0 0 0,4-2 0 0 0,5-1 0 0 0,1-2 0 0 0,0 1 0 0 0,-1-2 0 0 0,-1-3 0 0 0,-3-2 0 0 0,0-3 0 0 0,-1-2 0 0 0,0-2 0 0 0,4-2 0 0 0,3-4 0 0 0,5-5 0 0 0,-1-4 0 0 0,-3-4 0 0 0,-6-1 0 0 0,-10-2 0 0 0,-11 0 0 0 0,-8 1 0 0 0,-7-1 0 0 0,-7 1 0 0 0,-6 4 0 0 0,-7 4 0 0 0,-3 5 0 0 0,-5 4 0 0 0,-6 5 0 0 0,-4 4 0 0 0,-5 3 0 0 0,-3 1 0 0 0,-2 2 0 0 0,-2 0 0 0 0,-1 2 0 0 0,1 0 0 0 0,-3 0 0 0 0,0-1 0 0 0,-3-1 0 0 0,0 2 0 0 0,-2 1 0 0 0,0 1 0 0 0,0 2 0 0 0,0 2 0 0 0,0 4 0 0 0,-1 3 0 0 0,1 4 0 0 0,0 4 0 0 0,0 1 0 0 0,0 0 0 0 0,0-1 0 0 0,-1 2 0 0 0,-2-1 0 0 0,-2 1 0 0 0,0-1 0 0 0,-1 1 0 0 0,-1 1 0 0 0,0 1 0 0 0,-1 0 0 0 0,2 1 0 0 0,0 0 0 0 0,1 2 0 0 0,-1 1 0 0 0,2-1 0 0 0,-1 0 0 0 0,1-1 0 0 0,0 0 0 0 0,0-1 0 0 0,0 1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7T18:52:49.2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14936 7011 16383 0 0,'-1'0'0'0'0,"-4"0"0"0"0,-4 0 0 0 0,-13 0 0 0 0,-15 0 0 0 0,-17 0 0 0 0,-19 0 0 0 0,-11 0 0 0 0,-7 0 0 0 0,-9 0 0 0 0,-7 0 0 0 0,0 0 0 0 0,2 0 0 0 0,2-1 0 0 0,5-1 0 0 0,5-4 0 0 0,4 0 0 0 0,5 1 0 0 0,6 2 0 0 0,4 0 0 0 0,5 2 0 0 0,5 0 0 0 0,2 1 0 0 0,2 0 0 0 0,2 1 0 0 0,2-1 0 0 0,1 0 0 0 0,4 0 0 0 0,3 0 0 0 0,2 0 0 0 0,1 0 0 0 0,-2 1 0 0 0,0 2 0 0 0,-1 3 0 0 0,2 1 0 0 0,3 3 0 0 0,2 1 0 0 0,5 2 0 0 0,5 0 0 0 0,3 3 0 0 0,2 2 0 0 0,2 5 0 0 0,1 7 0 0 0,1 6 0 0 0,2 4 0 0 0,3 3 0 0 0,4 1 0 0 0,3-1 0 0 0,4 1 0 0 0,3 0 0 0 0,4 2 0 0 0,6 2 0 0 0,9 4 0 0 0,10 0 0 0 0,6-3 0 0 0,3-3 0 0 0,3-4 0 0 0,2-5 0 0 0,1-4 0 0 0,2-5 0 0 0,4-1 0 0 0,5-3 0 0 0,10-5 0 0 0,13-3 0 0 0,17-6 0 0 0,17-3 0 0 0,23-4 0 0 0,31-2 0 0 0,31 1 0 0 0,27 3 0 0 0,24 7 0 0 0,24 10 0 0 0,14 8 0 0 0,7 5 0 0 0,-6-1 0 0 0,-7-7 0 0 0,-9-8 0 0 0,-18-6 0 0 0,-16-7 0 0 0,-15-6 0 0 0,-16-11 0 0 0,-21-12 0 0 0,-22-12 0 0 0,-22-8 0 0 0,-16-7 0 0 0,-14-4 0 0 0,-11-2 0 0 0,-9 2 0 0 0,-7 1 0 0 0,-7 4 0 0 0,-8 4 0 0 0,-10 4 0 0 0,-8 2 0 0 0,-9 0 0 0 0,-11 3 0 0 0,-10-2 0 0 0,-7-3 0 0 0,-9-2 0 0 0,-10 0 0 0 0,-12-1 0 0 0,-12 0 0 0 0,-11 3 0 0 0,-11 1 0 0 0,-5 3 0 0 0,-3 4 0 0 0,1 3 0 0 0,6 4 0 0 0,4 3 0 0 0,8 4 0 0 0,5 3 0 0 0,2 3 0 0 0,0 3 0 0 0,-2 0 0 0 0,-4 0 0 0 0,-8 1 0 0 0,-8-1 0 0 0,-9 2 0 0 0,-9-1 0 0 0,-9 0 0 0 0,-2 0 0 0 0,-4 1 0 0 0,-3 1 0 0 0,-4 2 0 0 0,-3 0 0 0 0,-4 1 0 0 0,-8 0 0 0 0,-6 1 0 0 0,-5 1 0 0 0,-2 1 0 0 0,3-2 0 0 0,7 0 0 0 0,9-1 0 0 0,11-2 0 0 0,13-2 0 0 0,11-2 0 0 0,13-2 0 0 0,9-2 0 0 0,9 3 0 0 0,7 2 0 0 0,6 3 0 0 0,3 3 0 0 0,2 1 0 0 0,1 2 0 0 0,1 2 0 0 0,-1 3 0 0 0,0 3 0 0 0,0 3 0 0 0,-1 3 0 0 0,0 1 0 0 0,1 2 0 0 0,1-1 0 0 0,1 0 0 0 0,2 1 0 0 0,3-2 0 0 0,1-1 0 0 0,4-1 0 0 0,2-3 0 0 0,3-1 0 0 0,2-2 0 0 0,2-2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7T18:52:49.2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14141 11146 16383 0 0,'0'0'0'0'0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7T18:52:49.2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13661 11304 16383 0 0,'0'0'0'0'0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7T18:52:50.1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20994 8202 16383 0 0,'-1'0'0'0'0,"-1"0"0"0"0,-3-3 0 0 0,-6-1 0 0 0,-9-4 0 0 0,-10-5 0 0 0,-7-4 0 0 0,-4-2 0 0 0,-1-1 0 0 0,-2-1 0 0 0,0 1 0 0 0,-1 1 0 0 0,1 1 0 0 0,1 2 0 0 0,0 2 0 0 0,0 1 0 0 0,-1 1 0 0 0,-3 0 0 0 0,0 0 0 0 0,-1 1 0 0 0,2 1 0 0 0,1 0 0 0 0,2 2 0 0 0,2-1 0 0 0,2 0 0 0 0,2 1 0 0 0,2 1 0 0 0,2 2 0 0 0,2 0 0 0 0,3 0 0 0 0,3 2 0 0 0,4 1 0 0 0,1 0 0 0 0,3 2 0 0 0,0-1 0 0 0,0 1 0 0 0,0 1 0 0 0,-1-1 0 0 0,2 0 0 0 0,2 0 0 0 0,0 1 0 0 0,0 3 0 0 0,-1 3 0 0 0,-1 3 0 0 0,0 3 0 0 0,0 2 0 0 0,1 2 0 0 0,1-2 0 0 0,3 0 0 0 0,1 0 0 0 0,1-1 0 0 0,0 0 0 0 0,0 1 0 0 0,1 0 0 0 0,0-2 0 0 0,0 1 0 0 0,1-2 0 0 0,1 1 0 0 0,-1 1 0 0 0,2 0 0 0 0,-1 0 0 0 0,1 0 0 0 0,1-1 0 0 0,0 1 0 0 0,0 0 0 0 0,1 1 0 0 0,0 0 0 0 0,1 1 0 0 0,2 0 0 0 0,-1 0 0 0 0,1 0 0 0 0,0-1 0 0 0,0 0 0 0 0,0-2 0 0 0,1-2 0 0 0,-1-1 0 0 0,0-3 0 0 0,1 0 0 0 0,0-2 0 0 0,2 1 0 0 0,-1-1 0 0 0,2 0 0 0 0,1-1 0 0 0,0 2 0 0 0,-1 0 0 0 0,0 0 0 0 0,0 1 0 0 0,1 1 0 0 0,0 1 0 0 0,1 2 0 0 0,-1 1 0 0 0,1 1 0 0 0,-2 0 0 0 0,0 0 0 0 0,0 1 0 0 0,-1 0 0 0 0,0 1 0 0 0,0 2 0 0 0,0 1 0 0 0,0 2 0 0 0,1 1 0 0 0,0 0 0 0 0,0 2 0 0 0,0-1 0 0 0,0 2 0 0 0,-1 1 0 0 0,2 0 0 0 0,1 0 0 0 0,0 1 0 0 0,1 0 0 0 0,2 1 0 0 0,1 2 0 0 0,3 0 0 0 0,1 1 0 0 0,4 2 0 0 0,1 1 0 0 0,3 0 0 0 0,1 0 0 0 0,5 0 0 0 0,4 0 0 0 0,4 0 0 0 0,5-2 0 0 0,2-2 0 0 0,4-3 0 0 0,0-4 0 0 0,-1-5 0 0 0,3-5 0 0 0,2-4 0 0 0,4-5 0 0 0,3-2 0 0 0,1-1 0 0 0,2-1 0 0 0,2-2 0 0 0,-1-4 0 0 0,-2-6 0 0 0,-2-5 0 0 0,-5-2 0 0 0,-6-1 0 0 0,-3-1 0 0 0,-6 0 0 0 0,-5-1 0 0 0,-4 0 0 0 0,-3-1 0 0 0,-2-1 0 0 0,0-4 0 0 0,1-1 0 0 0,0-1 0 0 0,2 0 0 0 0,0 1 0 0 0,-3 2 0 0 0,-2 2 0 0 0,-4 0 0 0 0,-4-1 0 0 0,-2-3 0 0 0,-4-4 0 0 0,-2-4 0 0 0,-3-4 0 0 0,-1-4 0 0 0,-1-3 0 0 0,-2 2 0 0 0,1 2 0 0 0,-1 5 0 0 0,1 6 0 0 0,-1 7 0 0 0,-1 5 0 0 0,-1 6 0 0 0,-1 3 0 0 0,-1 4 0 0 0,-1 1 0 0 0,-1 1 0 0 0,-2 0 0 0 0,1 0 0 0 0,-1-1 0 0 0,-1 1 0 0 0,1 0 0 0 0,0 1 0 0 0,-2 0 0 0 0,-1-2 0 0 0,-2 0 0 0 0,-2-2 0 0 0,-2-1 0 0 0,0 1 0 0 0,1 0 0 0 0,0 1 0 0 0,3 1 0 0 0,3 3 0 0 0,2 1 0 0 0,2 2 0 0 0,2 1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7T18:52:50.1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21102 6972 16383 0 0,'0'0'0'0'0,"-4"0"0"0"0,-3 0 0 0 0,-6 0 0 0 0,-7 0 0 0 0,-7 0 0 0 0,-7 0 0 0 0,-4-1 0 0 0,-2-1 0 0 0,-1-2 0 0 0,0-3 0 0 0,2-2 0 0 0,3 0 0 0 0,1 0 0 0 0,1-1 0 0 0,2 0 0 0 0,1 1 0 0 0,0 2 0 0 0,2 0 0 0 0,1 2 0 0 0,0-1 0 0 0,1-1 0 0 0,-1-2 0 0 0,1 0 0 0 0,1 1 0 0 0,1 0 0 0 0,1 1 0 0 0,1 1 0 0 0,2 0 0 0 0,1 2 0 0 0,0-1 0 0 0,2 2 0 0 0,1 1 0 0 0,2 0 0 0 0,-1 2 0 0 0,2-1 0 0 0,-2 1 0 0 0,1 1 0 0 0,-2-1 0 0 0,0 0 0 0 0,-2 0 0 0 0,1 0 0 0 0,-1 0 0 0 0,-1 0 0 0 0,-2 0 0 0 0,-2 0 0 0 0,0 0 0 0 0,-3 1 0 0 0,0 2 0 0 0,-1 3 0 0 0,0 1 0 0 0,0 1 0 0 0,2 1 0 0 0,-1 0 0 0 0,0 0 0 0 0,1 1 0 0 0,1-2 0 0 0,1 0 0 0 0,1 0 0 0 0,3-1 0 0 0,3 0 0 0 0,3 1 0 0 0,3 1 0 0 0,2 3 0 0 0,1 2 0 0 0,2 1 0 0 0,1 3 0 0 0,1 1 0 0 0,0 0 0 0 0,1 0 0 0 0,1 0 0 0 0,2-1 0 0 0,-1 0 0 0 0,1-1 0 0 0,1-2 0 0 0,-1-1 0 0 0,1-2 0 0 0,3-3 0 0 0,4 0 0 0 0,3 0 0 0 0,3 0 0 0 0,1-1 0 0 0,1-1 0 0 0,1 1 0 0 0,1-1 0 0 0,0 3 0 0 0,0 1 0 0 0,1 2 0 0 0,0 1 0 0 0,2 0 0 0 0,2 2 0 0 0,2 0 0 0 0,5 0 0 0 0,0-1 0 0 0,1-2 0 0 0,1-4 0 0 0,1-2 0 0 0,1-4 0 0 0,1-1 0 0 0,2-2 0 0 0,0 0 0 0 0,1-1 0 0 0,0 1 0 0 0,0-1 0 0 0,-2 1 0 0 0,0-1 0 0 0,0 1 0 0 0,-2 0 0 0 0,-1 0 0 0 0,0 0 0 0 0,0 0 0 0 0,0 0 0 0 0,1 0 0 0 0,0 0 0 0 0,0 0 0 0 0,0 0 0 0 0,0 0 0 0 0,3 0 0 0 0,1 0 0 0 0,2-2 0 0 0,-1-3 0 0 0,-2-3 0 0 0,-4-2 0 0 0,-3-1 0 0 0,-4-1 0 0 0,-3 0 0 0 0,-4-1 0 0 0,-1 0 0 0 0,-2-1 0 0 0,-3 1 0 0 0,-3 2 0 0 0,-2 2 0 0 0,-3 0 0 0 0,-2 0 0 0 0,-2-3 0 0 0,0-2 0 0 0,-1-4 0 0 0,-1-2 0 0 0,1 1 0 0 0,-1 0 0 0 0,1 2 0 0 0,0 2 0 0 0,-1 2 0 0 0,1 1 0 0 0,0 1 0 0 0,0 0 0 0 0,0 2 0 0 0,0 0 0 0 0,0 3 0 0 0,-2 1 0 0 0,0 1 0 0 0,-2 0 0 0 0,0 0 0 0 0,-1 0 0 0 0,0 0 0 0 0,1 0 0 0 0,1 1 0 0 0,-1-1 0 0 0,1 1 0 0 0,-1-1 0 0 0,0 0 0 0 0,0 0 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7T18:52:50.1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8859 2961 16383 0 0,'0'0'0'0'0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7T18:52:50.1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12791 3985 16383 0 0,'-1'0'0'0'0,"-2"0"0"0"0,-8 0 0 0 0,-21 0 0 0 0,-24 0 0 0 0,-22 0 0 0 0,-22-1 0 0 0,-21-5 0 0 0,-15-8 0 0 0,-9-7 0 0 0,0-6 0 0 0,6-2 0 0 0,12 2 0 0 0,15 3 0 0 0,18 6 0 0 0,19 5 0 0 0,17 5 0 0 0,14 4 0 0 0,8 3 0 0 0,8 1 0 0 0,4 1 0 0 0,0 0 0 0 0,0 0 0 0 0,-3 1 0 0 0,-4 2 0 0 0,-3 2 0 0 0,-4 2 0 0 0,-3 2 0 0 0,-2 1 0 0 0,2 1 0 0 0,2 0 0 0 0,3 1 0 0 0,3 1 0 0 0,1 1 0 0 0,4 0 0 0 0,1 1 0 0 0,3 0 0 0 0,4 0 0 0 0,1 0 0 0 0,3 0 0 0 0,3-1 0 0 0,2 0 0 0 0,3 0 0 0 0,2 1 0 0 0,4 0 0 0 0,0 2 0 0 0,2 0 0 0 0,0 1 0 0 0,1 0 0 0 0,1 0 0 0 0,5 0 0 0 0,5-1 0 0 0,5 0 0 0 0,6 0 0 0 0,2-1 0 0 0,3-1 0 0 0,1-1 0 0 0,0 1 0 0 0,0-1 0 0 0,-2 1 0 0 0,-1 0 0 0 0,1 1 0 0 0,-1 0 0 0 0,0 0 0 0 0,1 0 0 0 0,-1 0 0 0 0,0 0 0 0 0,-2-2 0 0 0,-2-2 0 0 0,-2-1 0 0 0,-2-2 0 0 0,0-1 0 0 0,-1-1 0 0 0,1 0 0 0 0,-1 0 0 0 0,0 0 0 0 0,1-1 0 0 0,1 0 0 0 0,1 0 0 0 0,1 0 0 0 0,1-1 0 0 0,0 0 0 0 0,0-1 0 0 0,1 0 0 0 0,1-2 0 0 0,3 0 0 0 0,5-1 0 0 0,6-1 0 0 0,7-1 0 0 0,6 0 0 0 0,3 0 0 0 0,1 0 0 0 0,0 0 0 0 0,-2-1 0 0 0,-3 1 0 0 0,-3 0 0 0 0,-2 0 0 0 0,0 0 0 0 0,1 0 0 0 0,1 0 0 0 0,0 0 0 0 0,0 0 0 0 0,-1 0 0 0 0,1 0 0 0 0,0-1 0 0 0,1-1 0 0 0,-2-2 0 0 0,0-3 0 0 0,1-1 0 0 0,1-3 0 0 0,0-3 0 0 0,2-2 0 0 0,-1-3 0 0 0,0-2 0 0 0,-4-1 0 0 0,-5 0 0 0 0,-6 2 0 0 0,-4 2 0 0 0,-5 1 0 0 0,-5 3 0 0 0,-5 2 0 0 0,-4 0 0 0 0,-3 0 0 0 0,-3-2 0 0 0,-1-3 0 0 0,0-3 0 0 0,0-3 0 0 0,-1-2 0 0 0,0-2 0 0 0,-1-2 0 0 0,0 0 0 0 0,-2 0 0 0 0,1 3 0 0 0,-1 2 0 0 0,0 3 0 0 0,-1 4 0 0 0,1 1 0 0 0,0 4 0 0 0,-1 1 0 0 0,-1 2 0 0 0,-3 1 0 0 0,0 0 0 0 0,-2 1 0 0 0,0-1 0 0 0,-2 1 0 0 0,1-1 0 0 0,-1-1 0 0 0,0 0 0 0 0,0 0 0 0 0,0 3 0 0 0,-1 0 0 0 0,0 2 0 0 0,1 0 0 0 0,-1 2 0 0 0,2 0 0 0 0,1 2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7T17:19:11.9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13795 10471 16383 0 0,'-1'0'0'0'0,"-12"0"0"0"0,-24-3 0 0 0,-36-11 0 0 0,-51-18 0 0 0,-51-20 0 0 0,-51-19 0 0 0,-41-12 0 0 0,-32-11 0 0 0,-24-11 0 0 0,-5-4 0 0 0,2 4 0 0 0,4 14 0 0 0,6 21 0 0 0,15 22 0 0 0,19 20 0 0 0,19 14 0 0 0,15 9 0 0 0,16 6 0 0 0,17 8 0 0 0,20 10 0 0 0,21 12 0 0 0,24 15 0 0 0,22 13 0 0 0,21 13 0 0 0,16 13 0 0 0,16 10 0 0 0,13 6 0 0 0,11 6 0 0 0,9 3 0 0 0,4 6 0 0 0,2 7 0 0 0,0 6 0 0 0,-1 8 0 0 0,1 3 0 0 0,4 0 0 0 0,6-1 0 0 0,7-3 0 0 0,6-3 0 0 0,6-4 0 0 0,5-1 0 0 0,10-2 0 0 0,13-3 0 0 0,15-2 0 0 0,15-3 0 0 0,11-6 0 0 0,11-6 0 0 0,9-6 0 0 0,7-5 0 0 0,7-3 0 0 0,6-3 0 0 0,3-5 0 0 0,0-3 0 0 0,-2-6 0 0 0,-4-6 0 0 0,-4-6 0 0 0,-3-5 0 0 0,-1-3 0 0 0,1-3 0 0 0,3-5 0 0 0,4-3 0 0 0,7-4 0 0 0,8-7 0 0 0,11-8 0 0 0,7-6 0 0 0,2-8 0 0 0,-1-4 0 0 0,-3-4 0 0 0,-1-3 0 0 0,-1-1 0 0 0,0-1 0 0 0,0-3 0 0 0,-1-2 0 0 0,-1-4 0 0 0,1-3 0 0 0,1-3 0 0 0,2-3 0 0 0,4-2 0 0 0,3 0 0 0 0,0-3 0 0 0,-1-2 0 0 0,-8 0 0 0 0,-6-2 0 0 0,-7-3 0 0 0,-4-2 0 0 0,-1-1 0 0 0,-3-3 0 0 0,-1-1 0 0 0,-2-2 0 0 0,-4 0 0 0 0,-6-4 0 0 0,-5-4 0 0 0,-8-7 0 0 0,-9-8 0 0 0,-9-5 0 0 0,-10-5 0 0 0,-7-1 0 0 0,-8-2 0 0 0,-6 0 0 0 0,-4-1 0 0 0,-2-2 0 0 0,-1-2 0 0 0,-3-2 0 0 0,0 0 0 0 0,-4 1 0 0 0,-3 6 0 0 0,-4 4 0 0 0,-3 5 0 0 0,-4 3 0 0 0,-2 5 0 0 0,-1 1 0 0 0,-1 3 0 0 0,-1 0 0 0 0,0 2 0 0 0,0-1 0 0 0,-3 2 0 0 0,-3-2 0 0 0,-2 0 0 0 0,-1-2 0 0 0,-2 1 0 0 0,-1-1 0 0 0,-1 1 0 0 0,-1 3 0 0 0,0 3 0 0 0,0 4 0 0 0,0 3 0 0 0,1 5 0 0 0,-1 4 0 0 0,-1 3 0 0 0,-1 4 0 0 0,0 2 0 0 0,1 2 0 0 0,1 5 0 0 0,0 3 0 0 0,1 3 0 0 0,3 3 0 0 0,0 1 0 0 0,2 1 0 0 0,1 2 0 0 0,1 1 0 0 0,0 0 0 0 0,1 0 0 0 0,0 0 0 0 0,1 0 0 0 0,1-1 0 0 0,-1 0 0 0 0,0-1 0 0 0,-2-2 0 0 0,0-2 0 0 0,-1-1 0 0 0,-1-1 0 0 0,0-1 0 0 0,0 1 0 0 0,0 1 0 0 0,2 3 0 0 0,1 2 0 0 0,3 3-16383 0 0,3 3 16383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7T18:52:50.1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5032 9507 16383 0 0,'-1'0'0'0'0,"-3"0"0"0"0,-13 0 0 0 0,-21 0 0 0 0,-24 0 0 0 0,-23 0 0 0 0,-23 0 0 0 0,-17 0 0 0 0,-9 0 0 0 0,-6-2 0 0 0,0-2 0 0 0,6-2 0 0 0,9-1 0 0 0,11-1 0 0 0,11 1 0 0 0,11-1 0 0 0,9 0 0 0 0,7-3 0 0 0,6 0 0 0 0,7-2 0 0 0,6 0 0 0 0,6 1 0 0 0,4 2 0 0 0,4 0 0 0 0,1 0 0 0 0,2 1 0 0 0,3 0 0 0 0,1-1 0 0 0,2 0 0 0 0,3 1 0 0 0,3-1 0 0 0,2 1 0 0 0,2 1 0 0 0,1 0 0 0 0,2 0 0 0 0,2 0 0 0 0,-1 1 0 0 0,0 1 0 0 0,1 0 0 0 0,0 0 0 0 0,0 1 0 0 0,1 2 0 0 0,0 1 0 0 0,-1 1 0 0 0,-1 1 0 0 0,-1 0 0 0 0,-1 0 0 0 0,0 0 0 0 0,-2 2 0 0 0,-1 2 0 0 0,-1 7 0 0 0,-1 7 0 0 0,-2 7 0 0 0,0 6 0 0 0,2 4 0 0 0,2 3 0 0 0,1 7 0 0 0,2 6 0 0 0,2 7 0 0 0,4 2 0 0 0,4 1 0 0 0,5 0 0 0 0,3-1 0 0 0,2-1 0 0 0,2 0 0 0 0,0 0 0 0 0,3 2 0 0 0,3 0 0 0 0,7 1 0 0 0,7 0 0 0 0,8 2 0 0 0,8 1 0 0 0,5 0 0 0 0,7 0 0 0 0,5-2 0 0 0,3-4 0 0 0,4-4 0 0 0,7-6 0 0 0,8-6 0 0 0,11-6 0 0 0,9-7 0 0 0,8-9 0 0 0,10-8 0 0 0,6-6 0 0 0,5-4 0 0 0,3-7 0 0 0,2-7 0 0 0,3-9 0 0 0,1-6 0 0 0,-3-5 0 0 0,-4-4 0 0 0,-6-3 0 0 0,-9-4 0 0 0,-10-3 0 0 0,-10-1 0 0 0,-8-1 0 0 0,-8 0 0 0 0,-8 0 0 0 0,-7 1 0 0 0,-6 0 0 0 0,-7 2 0 0 0,-6 3 0 0 0,-5 1 0 0 0,-4 2 0 0 0,-4 1 0 0 0,-4 0 0 0 0,-5-2 0 0 0,-4 0 0 0 0,-4-3 0 0 0,-4-2 0 0 0,-1-2 0 0 0,-1-3 0 0 0,-3-1 0 0 0,-1 0 0 0 0,0 1 0 0 0,-1 1 0 0 0,-1 1 0 0 0,1 5 0 0 0,-1 4 0 0 0,-2 6 0 0 0,-2 5 0 0 0,-3 5 0 0 0,-2 4 0 0 0,-1 2 0 0 0,0 3 0 0 0,-2 4 0 0 0,1 1 0 0 0,1 3 0 0 0,0 1 0 0 0,1 1 0 0 0,1 2 0 0 0,-1 0 0 0 0,2 1 0 0 0,-1 1 0 0 0,0-1 0 0 0,-1 0 0 0 0,0 0 0 0 0,-1 1 0 0 0,0-1 0 0 0,0 0 0 0 0,1 0 0 0 0,2 0 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7T18:52:53.7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6542 11466 16383 0 0,'-1'0'0'0'0,"-1"0"0"0"0,-4 0 0 0 0,-2 0 0 0 0,-5 0 0 0 0,-6 0 0 0 0,-9 0 0 0 0,-6 0 0 0 0,-5 0 0 0 0,-3 0 0 0 0,-2 0 0 0 0,0 0 0 0 0,-4 0 0 0 0,-5 0 0 0 0,-10-1 0 0 0,-10-2 0 0 0,-9-1 0 0 0,-13-2 0 0 0,-14 1 0 0 0,-4 1 0 0 0,6 1 0 0 0,-6 1 0 0 0,-10 1 0 0 0,-7 1 0 0 0,-1 1 0 0 0,3 5 0 0 0,3 7 0 0 0,8 8 0 0 0,11 6 0 0 0,8 6 0 0 0,9 3 0 0 0,8 3 0 0 0,8 1 0 0 0,8 0 0 0 0,6 0 0 0 0,7-1 0 0 0,5 0 0 0 0,7 2 0 0 0,4 2 0 0 0,7 3 0 0 0,5 4 0 0 0,6 4 0 0 0,6 3 0 0 0,6 2 0 0 0,3 4 0 0 0,5 3 0 0 0,8 2 0 0 0,11-2 0 0 0,13-2 0 0 0,12-5 0 0 0,14-7 0 0 0,18-6 0 0 0,17-9 0 0 0,20-9 0 0 0,17-9 0 0 0,16-8 0 0 0,15-10 0 0 0,11-12 0 0 0,2-10 0 0 0,1-7 0 0 0,-4-1 0 0 0,-5 1 0 0 0,-3 5 0 0 0,-7 6 0 0 0,-6 5 0 0 0,-7 6 0 0 0,-7 5 0 0 0,-2 7 0 0 0,-6 5 0 0 0,-5 7 0 0 0,-3 3 0 0 0,-4 2 0 0 0,-3-1 0 0 0,-4-3 0 0 0,-6-5 0 0 0,-3-5 0 0 0,-3-5 0 0 0,-7-3 0 0 0,-8-6 0 0 0,-7-4 0 0 0,-7-3 0 0 0,-7-4 0 0 0,-4-2 0 0 0,-3-2 0 0 0,0 1 0 0 0,-1 2 0 0 0,1 1 0 0 0,5 0 0 0 0,5 1 0 0 0,1 2 0 0 0,1 2 0 0 0,2 1 0 0 0,0 2 0 0 0,0 0 0 0 0,-1 0 0 0 0,-5-1 0 0 0,0-1 0 0 0,4-2 0 0 0,1-2 0 0 0,-1-1 0 0 0,-3-2 0 0 0,-4 0 0 0 0,-2 0 0 0 0,-5-1 0 0 0,-5 1 0 0 0,2-1 0 0 0,7-1 0 0 0,4-1 0 0 0,1 1 0 0 0,-1 1 0 0 0,-3 1 0 0 0,-5-1 0 0 0,-4 1 0 0 0,-5-2 0 0 0,-5 1 0 0 0,-4 0 0 0 0,-3 1 0 0 0,-4-1 0 0 0,-4 1 0 0 0,-3-1 0 0 0,-3 1 0 0 0,0 0 0 0 0,1-1 0 0 0,2-3 0 0 0,-2 0 0 0 0,-2-3 0 0 0,-1-1 0 0 0,-3-2 0 0 0,-3-1 0 0 0,-3 0 0 0 0,-4-2 0 0 0,-5 0 0 0 0,-6-1 0 0 0,-11-1 0 0 0,-11 0 0 0 0,-9 2 0 0 0,-8 1 0 0 0,-7 3 0 0 0,-5 3 0 0 0,-5 3 0 0 0,-6 4 0 0 0,-4 4 0 0 0,-2 4 0 0 0,0 3 0 0 0,2 3 0 0 0,2 1 0 0 0,4 1 0 0 0,5 1 0 0 0,5 0 0 0 0,3 0 0 0 0,4 2 0 0 0,1-1 0 0 0,-2 1 0 0 0,-5-2 0 0 0,-9 0 0 0 0,-7 0 0 0 0,-10-1 0 0 0,-15-2 0 0 0,-7-3 0 0 0,-5-5 0 0 0,-5-4 0 0 0,3-1 0 0 0,-1-2 0 0 0,1-2 0 0 0,2 2 0 0 0,6 3 0 0 0,6 5 0 0 0,8 3 0 0 0,7 3 0 0 0,8 0 0 0 0,12 1 0 0 0,5-1 0 0 0,-2-2 0 0 0,-1-3 0 0 0,3 0 0 0 0,2-2 0 0 0,1-1 0 0 0,1 1 0 0 0,1 0 0 0 0,5 2 0 0 0,3 1 0 0 0,-2 1 0 0 0,-1 1 0 0 0,2 2 0 0 0,2 0 0 0 0,3 2 0 0 0,3 0 0 0 0,3 1 0 0 0,3 0 0 0 0,3 1 0 0 0,0 1 0 0 0,1 2 0 0 0,2 3 0 0 0,4 1 0 0 0,3 2 0 0 0,2 1 0 0 0,2 0 0 0 0,4 1 0 0 0,1-1 0 0 0,1 1 0 0 0,3-1 0 0 0,1-1 0 0 0,1-1 0 0 0,0-2 0 0 0,1 0 0 0 0,1-1 0 0 0,0-1 0 0 0,-1-2 0 0 0,0 0 0 0 0,0 0 0 0 0,1-1 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7T18:52:53.7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11759 9370 16383 0 0,'-2'0'0'0'0,"-2"0"0"0"0,-3 0 0 0 0,-3 0 0 0 0,-4 0 0 0 0,-6 0 0 0 0,-4 0 0 0 0,-3 0 0 0 0,-1 0 0 0 0,0 0 0 0 0,0 0 0 0 0,0 0 0 0 0,1 0 0 0 0,-1 0 0 0 0,0 0 0 0 0,1 0 0 0 0,6 0 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7T18:52:53.7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11426 9370 16383 0 0,'-1'0'0'0'0,"-1"0"0"0"0,-2 0 0 0 0,-4 0 0 0 0,-3 0 0 0 0,-2 0 0 0 0,-1 0 0 0 0,-2 0 0 0 0,0 0 0 0 0,0 0 0 0 0,3 0 0 0 0,1 0 0 0 0,1 0 0 0 0,-2 0 0 0 0,1 0 0 0 0,1 0 0 0 0,1 0 0 0 0,1 0 0 0 0,0 0 0 0 0,-1 0 0 0 0,0 0 0 0 0,-3 0 0 0 0,-3 0 0 0 0,-2 0 0 0 0,0 0 0 0 0,2 0 0 0 0,2 0 0 0 0,2 0 0 0 0,0 0 0 0 0,1 0 0 0 0,-1 0 0 0 0,2 0 0 0 0,1 1 0 0 0,0 2 0 0 0,0 1 0 0 0,2 1 0 0 0,0 0 0 0 0,1 0 0 0 0,0 0 0 0 0,-1 1 0 0 0,1 1 0 0 0,-1 1 0 0 0,0-1 0 0 0,-1 1 0 0 0,1-1 0 0 0,-1 2 0 0 0,0 1 0 0 0,1 1 0 0 0,-1 1 0 0 0,2-1 0 0 0,-1 1 0 0 0,1 0 0 0 0,1-1 0 0 0,1 1 0 0 0,0 1 0 0 0,1 0 0 0 0,0 0 0 0 0,-1-1 0 0 0,1 0 0 0 0,1 0 0 0 0,1-2 0 0 0,0 0 0 0 0,1 0 0 0 0,-1 0 0 0 0,1 1 0 0 0,1-2 0 0 0,-1 1 0 0 0,0-1 0 0 0,0 0 0 0 0,0-2 0 0 0,0-1 0 0 0,0 0 0 0 0,0-1 0 0 0,0 0 0 0 0,0-1 0 0 0,2-1 0 0 0,2 0 0 0 0,1-1 0 0 0,3-1 0 0 0,0-1 0 0 0,2 0 0 0 0,-2 0 0 0 0,0 0 0 0 0,2 0 0 0 0,2 0 0 0 0,5 0 0 0 0,4 0 0 0 0,4 1 0 0 0,5 1 0 0 0,5 2 0 0 0,2 0 0 0 0,-3 2 0 0 0,-3-1 0 0 0,-3-1 0 0 0,-5 1 0 0 0,-3-2 0 0 0,-4 0 0 0 0,0-2 0 0 0,-2 0 0 0 0,1-1 0 0 0,-2 0 0 0 0,3 0 0 0 0,8 0 0 0 0,3 0 0 0 0,2 0 0 0 0,1 2 0 0 0,0 0 0 0 0,-1 1 0 0 0,-3 1 0 0 0,-3-1 0 0 0,-2 0 0 0 0,-4-1 0 0 0,-2 1 0 0 0,1 0 0 0 0,1 1 0 0 0,0 1 0 0 0,2-1 0 0 0,2 1 0 0 0,1 0 0 0 0,4 2 0 0 0,0-1 0 0 0,-1-1 0 0 0,-2 0 0 0 0,-1 0 0 0 0,-1 0 0 0 0,-2 0 0 0 0,-2-2 0 0 0,-1-1 0 0 0,-2-1 0 0 0,2-1 0 0 0,1 0 0 0 0,2 0 0 0 0,1 0 0 0 0,0 0 0 0 0,0 0 0 0 0,-1-1 0 0 0,-2 1 0 0 0,-1 0 0 0 0,1 0 0 0 0,-1 0 0 0 0,1 0 0 0 0,-1 0 0 0 0,-1 0 0 0 0,-1 0 0 0 0,-1 0 0 0 0,-3-2 0 0 0,-2 0 0 0 0,-2-1 0 0 0,-2 0 0 0 0,-1 0 0 0 0,1-2 0 0 0,2 0 0 0 0,1 0 0 0 0,2-1 0 0 0,-1 0 0 0 0,0 0 0 0 0,-2 0 0 0 0,-1 0 0 0 0,0 0 0 0 0,-1 1 0 0 0,0-1 0 0 0,0 0 0 0 0,0 0 0 0 0,0-1 0 0 0,0-2 0 0 0,-1 1 0 0 0,-1 1 0 0 0,1-1 0 0 0,0 0 0 0 0,-1 0 0 0 0,-1 0 0 0 0,0 0 0 0 0,-1 1 0 0 0,1-2 0 0 0,1-1 0 0 0,0-1 0 0 0,0-1 0 0 0,-1 0 0 0 0,0 0 0 0 0,-1 1 0 0 0,1-1 0 0 0,-1 2 0 0 0,0 0 0 0 0,0-1 0 0 0,0-1 0 0 0,-1 1 0 0 0,1-1 0 0 0,-1 1 0 0 0,-2-2 0 0 0,-1 0 0 0 0,-1 0 0 0 0,0-1 0 0 0,0 1 0 0 0,0 1 0 0 0,-1 1 0 0 0,1 1 0 0 0,0 2 0 0 0,0 1 0 0 0,0 1 0 0 0,0 2 0 0 0,-1 0 0 0 0,0 1 0 0 0,1 0 0 0 0,-1 2 0 0 0,0 0 0 0 0,1 1 0 0 0,0 0 0 0 0,1 0 0 0 0,-1 0 0 0 0,1 0 0 0 0,0 0 0 0 0,-1 1 0 0 0,0 2 0 0 0,-2 1 0 0 0,0 1 0 0 0,0 1 0 0 0,-1-2 0 0 0,-2-1 0 0 0,-1-1 0 0 0,-1 0 0 0 0,2 1 0 0 0,-1 1 0 0 0,0-1 0 0 0,1 0 0 0 0,2-1 0 0 0,-1-1 0 0 0,1 0 0 0 0,-2-1 0 0 0,1 0 0 0 0,0 0 0 0 0,0 0 0 0 0,-1 0 0 0 0,0 0 0 0 0,-2 0 0 0 0,-2 0 0 0 0,-1 0 0 0 0,-1 0 0 0 0,1 0 0 0 0,2 0 0 0 0,-1 0 0 0 0,0 0 0 0 0,-1 0 0 0 0,1 0 0 0 0,1 0 0 0 0,1 0 0 0 0,1 0 0 0 0,-2 0 0 0 0,-1 0 0 0 0,-1 0 0 0 0,1 0 0 0 0,1 0 0 0 0,0-1 0 0 0,0-1 0 0 0,0 0 0 0 0,-1 0 0 0 0,-2 0 0 0 0,0 1 0 0 0,1-2 0 0 0,2 1 0 0 0,2 0 0 0 0,1 1 0 0 0,-1 0 0 0 0,0 0 0 0 0,0 1 0 0 0,-1-1 0 0 0,1-1 0 0 0,-1 0 0 0 0,2 0 0 0 0,1 1 0 0 0,0 0 0 0 0,1 1 0 0 0,-1-1 0 0 0,1 1 0 0 0,-1 0 0 0 0,1 0 0 0 0,-1 1 0 0 0,0-1 0 0 0,-1 0 0 0 0,-1 0 0 0 0,0 2 0 0 0,1 0 0 0 0,0 1 0 0 0,1 1 0 0 0,3 0 0 0 0,3 1 0 0 0,0 0 0 0 0,3-2 0 0 0,-1-2 0 0 0,2-2 0 0 0,-1-2 0 0 0,1-2 0 0 0,-1 0 0 0 0,0 0 0 0 0,0 0 0 0 0,0 0 0 0 0,0-1 0 0 0,0-1 0 0 0,0-1 0 0 0,1 0 0 0 0,1 1 0 0 0,1 2 0 0 0,1 1 0 0 0,1 2 0 0 0,0 1 0 0 0,1-1 0 0 0,0 0 0 0 0,1 1 0 0 0,-1-1 0 0 0,0 1 0 0 0,0 0 0 0 0,-1 1 0 0 0,0 0 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7T18:52:53.7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12440 9788 16383 0 0,'-4'0'0'0'0,"-12"-2"0"0"0,-14-1 0 0 0,-13-2 0 0 0,-7-3 0 0 0,-6-1 0 0 0,-3 1 0 0 0,0 1 0 0 0,2-1 0 0 0,-3 1 0 0 0,-8-1 0 0 0,-6 0 0 0 0,-2 0 0 0 0,1 2 0 0 0,1 1 0 0 0,4 2 0 0 0,5 1 0 0 0,4 2 0 0 0,4-1 0 0 0,4 2 0 0 0,3-1 0 0 0,3 2 0 0 0,4 1 0 0 0,2 3 0 0 0,4 0 0 0 0,5 1 0 0 0,3 0 0 0 0,4-1 0 0 0,2-1 0 0 0,2 1 0 0 0,2-1 0 0 0,1 1 0 0 0,1 0 0 0 0,1 1 0 0 0,1 0 0 0 0,1 1 0 0 0,2 2 0 0 0,0 0 0 0 0,1 0 0 0 0,0 1 0 0 0,1 0 0 0 0,1 1 0 0 0,1 0 0 0 0,0 3 0 0 0,1 2 0 0 0,1 5 0 0 0,2 5 0 0 0,1 2 0 0 0,2 4 0 0 0,1 1 0 0 0,0 0 0 0 0,0-2 0 0 0,0 0 0 0 0,1-2 0 0 0,-1-3 0 0 0,1-3 0 0 0,1-3 0 0 0,0-3 0 0 0,1-3 0 0 0,1-2 0 0 0,-1-2 0 0 0,0 0 0 0 0,0 0 0 0 0,1 0 0 0 0,1 0 0 0 0,-1-1 0 0 0,0 2 0 0 0,1 2 0 0 0,0 2 0 0 0,1 3 0 0 0,1 2 0 0 0,0 3 0 0 0,1 2 0 0 0,2 1 0 0 0,2-1 0 0 0,2 1 0 0 0,4 2 0 0 0,1-2 0 0 0,0-1 0 0 0,2-2 0 0 0,1-1 0 0 0,4 0 0 0 0,4-1 0 0 0,3 0 0 0 0,4-1 0 0 0,10 0 0 0 0,9 1 0 0 0,9-1 0 0 0,5 0 0 0 0,4-1 0 0 0,2 0 0 0 0,1 0 0 0 0,-1-2 0 0 0,-4-2 0 0 0,0 0 0 0 0,-2-1 0 0 0,-4-1 0 0 0,-6-2 0 0 0,-6-4 0 0 0,-5-2 0 0 0,-4-4 0 0 0,-2 0 0 0 0,-1-2 0 0 0,0-1 0 0 0,-4 1 0 0 0,-3-1 0 0 0,1-2 0 0 0,1-2 0 0 0,1-3 0 0 0,0-4 0 0 0,0-3 0 0 0,1-2 0 0 0,0-3 0 0 0,0-1 0 0 0,-1-2 0 0 0,0-3 0 0 0,-4-1 0 0 0,-3-1 0 0 0,-4 0 0 0 0,-3-1 0 0 0,-4 0 0 0 0,-3-1 0 0 0,-2-1 0 0 0,-3 1 0 0 0,-2 1 0 0 0,-4 1 0 0 0,-2 0 0 0 0,-2 1 0 0 0,-1 0 0 0 0,-1 0 0 0 0,-1 1 0 0 0,1-1 0 0 0,-2-2 0 0 0,-2 0 0 0 0,-4 0 0 0 0,-3-2 0 0 0,-3-1 0 0 0,-3-2 0 0 0,-1 1 0 0 0,-2-2 0 0 0,1 2 0 0 0,0 2 0 0 0,0 3 0 0 0,3 5 0 0 0,1 2 0 0 0,2 5 0 0 0,1 0 0 0 0,0 1 0 0 0,1 0 0 0 0,1-1 0 0 0,1 2 0 0 0,1 2 0 0 0,0 0 0 0 0,-1-3 0 0 0,0 1 0 0 0,-1-1 0 0 0,1 2 0 0 0,0 0 0 0 0,1 2 0 0 0,-1 1 0 0 0,2 2 0 0 0,0 2 0 0 0,-1 1 0 0 0,-1 0 0 0 0,-3-1 0 0 0,-2-2 0 0 0,-1 0 0 0 0,-1-1 0 0 0,-1 0 0 0 0,2 1 0 0 0,3 2 0 0 0,0 2 0 0 0,3 2 0 0 0,1 0 0 0 0,1 2 0 0 0,0 0 0 0 0,-1 1 0 0 0,-2-1 0 0 0,-3 0 0 0 0,-2 1 0 0 0,-2-1 0 0 0,1 0 0 0 0,1 0 0 0 0,2 0 0 0 0,3 0 0 0 0,1 0 0 0 0,3 0 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7T18:52:53.7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12404 12002 16383 0 0,'-4'0'0'0'0,"-11"0"0"0"0,-10 0 0 0 0,-11 0 0 0 0,-8 0 0 0 0,-9 0 0 0 0,-6 0 0 0 0,2 0 0 0 0,5 0 0 0 0,3 0 0 0 0,-2 0 0 0 0,2 0 0 0 0,3 0 0 0 0,1 0 0 0 0,3 0 0 0 0,7 0 0 0 0,2 0 0 0 0,0 0 0 0 0,3 0 0 0 0,3 0 0 0 0,4 0 0 0 0,1 0 0 0 0,1 0 0 0 0,1 0 0 0 0,3 0 0 0 0,0 0 0 0 0,-1 0 0 0 0,1 0 0 0 0,1 0 0 0 0,2 0 0 0 0,0 0 0 0 0,0 0 0 0 0,1 0 0 0 0,0 0 0 0 0,2 0 0 0 0,2 0 0 0 0,1 0 0 0 0,0 0 0 0 0,0 0 0 0 0,-1 0 0 0 0,-1 0 0 0 0,0 0 0 0 0,0 0 0 0 0,-1 0 0 0 0,1 0 0 0 0,-2 0 0 0 0,-1 0 0 0 0,-1 0 0 0 0,-1 2 0 0 0,-1 1 0 0 0,1 1 0 0 0,1 1 0 0 0,1 0 0 0 0,1 0 0 0 0,1 0 0 0 0,3-1 0 0 0,1 0 0 0 0,1 0 0 0 0,0 1 0 0 0,-1 1 0 0 0,-1 2 0 0 0,-1 1 0 0 0,0 1 0 0 0,-2 0 0 0 0,1 1 0 0 0,0 1 0 0 0,1 0 0 0 0,1 2 0 0 0,0 0 0 0 0,2 4 0 0 0,1 0 0 0 0,2 2 0 0 0,2-1 0 0 0,0 0 0 0 0,1 0 0 0 0,0-1 0 0 0,0-1 0 0 0,1-1 0 0 0,1-1 0 0 0,2 0 0 0 0,5-1 0 0 0,4 0 0 0 0,5-1 0 0 0,4-2 0 0 0,3 0 0 0 0,4-2 0 0 0,5 0 0 0 0,5 0 0 0 0,1 0 0 0 0,3 0 0 0 0,2 1 0 0 0,-1-1 0 0 0,-1-2 0 0 0,-3 0 0 0 0,-4-2 0 0 0,-2-1 0 0 0,-1 0 0 0 0,-3-1 0 0 0,-3 0 0 0 0,-4-1 0 0 0,-3-1 0 0 0,2 0 0 0 0,1-1 0 0 0,5 0 0 0 0,7 0 0 0 0,3 0 0 0 0,5 0 0 0 0,3 0 0 0 0,-1 0 0 0 0,-1 2 0 0 0,-3 0 0 0 0,-5 0 0 0 0,-5-1 0 0 0,-3 1 0 0 0,-4 1 0 0 0,-2-1 0 0 0,-1 0 0 0 0,0 0 0 0 0,-1-1 0 0 0,0-1 0 0 0,1 0 0 0 0,1 0 0 0 0,0 0 0 0 0,1 0 0 0 0,-1 0 0 0 0,-2 0 0 0 0,1 0 0 0 0,-2 0 0 0 0,0-1 0 0 0,0 0 0 0 0,-1-2 0 0 0,-2-3 0 0 0,0-2 0 0 0,0-4 0 0 0,-2-1 0 0 0,-1-1 0 0 0,-2-1 0 0 0,1-3 0 0 0,-1-3 0 0 0,-2 0 0 0 0,-2 0 0 0 0,-2-1 0 0 0,-1 0 0 0 0,-3 2 0 0 0,-1 0 0 0 0,-3-2 0 0 0,-2 0 0 0 0,-3 1 0 0 0,-2 2 0 0 0,0 1 0 0 0,0 3 0 0 0,1 3 0 0 0,1 2 0 0 0,1 2 0 0 0,0 0 0 0 0,0 2 0 0 0,1-1 0 0 0,-1 0 0 0 0,-2-1 0 0 0,-1 1 0 0 0,-1 0 0 0 0,0 0 0 0 0,-2 0 0 0 0,-1 1 0 0 0,-1-1 0 0 0,0 2 0 0 0,2 2 0 0 0,1 1 0 0 0,2 0 0 0 0,1 2 0 0 0,3 0 0 0 0,0 0 0 0 0,2 1 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7T18:52:53.7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8285 12693 16383 0 0,'-3'0'0'0'0,"-7"0"0"0"0,-6 0 0 0 0,-8 0 0 0 0,-12-1 0 0 0,-15 0 0 0 0,-16-4 0 0 0,-15-5 0 0 0,-13-4 0 0 0,-11-2 0 0 0,-11-4 0 0 0,-4-3 0 0 0,-4-2 0 0 0,-18 1 0 0 0,-12 0 0 0 0,0 2 0 0 0,5 3 0 0 0,6 2 0 0 0,8 0 0 0 0,14 3 0 0 0,15 2 0 0 0,3 1 0 0 0,-2-1 0 0 0,4 0 0 0 0,3 2 0 0 0,6 1 0 0 0,3 1 0 0 0,6 0 0 0 0,10 3 0 0 0,7 1 0 0 0,-2 1 0 0 0,3 2 0 0 0,4 1 0 0 0,3 0 0 0 0,3 0 0 0 0,2 0 0 0 0,2 1 0 0 0,3 2 0 0 0,0 4 0 0 0,1 5 0 0 0,-2 4 0 0 0,0 4 0 0 0,3 1 0 0 0,4 1 0 0 0,3 1 0 0 0,4-1 0 0 0,-1 2 0 0 0,-3 5 0 0 0,-4 5 0 0 0,-1 4 0 0 0,0 3 0 0 0,2 4 0 0 0,2 1 0 0 0,3 2 0 0 0,4 1 0 0 0,5 2 0 0 0,3 3 0 0 0,4 2 0 0 0,5 1 0 0 0,4-5 0 0 0,5-7 0 0 0,2-7 0 0 0,2-4 0 0 0,2-4 0 0 0,1 1 0 0 0,1-3 0 0 0,0-1 0 0 0,1 1 0 0 0,-1-1 0 0 0,0-2 0 0 0,1 0 0 0 0,-2 0 0 0 0,-1 1 0 0 0,-1 0 0 0 0,1-1 0 0 0,1 1 0 0 0,0 2 0 0 0,4 3 0 0 0,4 1 0 0 0,4 1 0 0 0,8 3 0 0 0,11 7 0 0 0,10 3 0 0 0,9 2 0 0 0,11 2 0 0 0,11 1 0 0 0,4-4 0 0 0,0-7 0 0 0,10-4 0 0 0,21-1 0 0 0,15-4 0 0 0,10-3 0 0 0,2-7 0 0 0,-7-6 0 0 0,-7-4 0 0 0,-8-4 0 0 0,-14-2 0 0 0,-5-2 0 0 0,-2-2 0 0 0,-2-1 0 0 0,-1 0 0 0 0,-5 0 0 0 0,-3-1 0 0 0,-5 1 0 0 0,-8-1 0 0 0,-2-1 0 0 0,9-7 0 0 0,4-5 0 0 0,2-6 0 0 0,3-4 0 0 0,-4-3 0 0 0,-4 1 0 0 0,-4 1 0 0 0,-6 1 0 0 0,-3-1 0 0 0,-2 1 0 0 0,1 1 0 0 0,1 2 0 0 0,3 3 0 0 0,1 2 0 0 0,-3 4 0 0 0,-2 2 0 0 0,1 4 0 0 0,1 2 0 0 0,2 2 0 0 0,0 1 0 0 0,0 1 0 0 0,-2 1 0 0 0,-5-1 0 0 0,-8 1 0 0 0,-8-1 0 0 0,-6 1 0 0 0,-4-1 0 0 0,-4 0 0 0 0,-2 0 0 0 0,1 0 0 0 0,5 0 0 0 0,0 0 0 0 0,-2 0 0 0 0,1-1 0 0 0,5-1 0 0 0,2-1 0 0 0,1 1 0 0 0,1 0 0 0 0,1 1 0 0 0,-2 0 0 0 0,-2 1 0 0 0,-2 0 0 0 0,-1 0 0 0 0,0 0 0 0 0,0 0 0 0 0,-1 0 0 0 0,0-2 0 0 0,-1-2 0 0 0,-4-3 0 0 0,-1-3 0 0 0,-2-5 0 0 0,0-2 0 0 0,-3-2 0 0 0,-1 0 0 0 0,-1 0 0 0 0,-2-1 0 0 0,0 2 0 0 0,-2 1 0 0 0,-2 2 0 0 0,0 0 0 0 0,-1 1 0 0 0,0 3 0 0 0,0 1 0 0 0,-1 2 0 0 0,0 2 0 0 0,-1 1 0 0 0,2 2 0 0 0,5 0 0 0 0,7 0 0 0 0,8 0 0 0 0,10 1 0 0 0,7 0 0 0 0,9-1 0 0 0,3-1 0 0 0,-2 1 0 0 0,4-1 0 0 0,11-1 0 0 0,6 1 0 0 0,2 1 0 0 0,-2 1 0 0 0,-3 0 0 0 0,-4 1 0 0 0,-7 1 0 0 0,-8 0 0 0 0,-8 0 0 0 0,-4 1 0 0 0,-1-1 0 0 0,0 0 0 0 0,3 0 0 0 0,0 0 0 0 0,0 0 0 0 0,2 0 0 0 0,0 0 0 0 0,-1 0 0 0 0,0 0 0 0 0,-3 0 0 0 0,-3 0 0 0 0,-3-1 0 0 0,-2-3 0 0 0,0-4 0 0 0,2-4 0 0 0,3-2 0 0 0,2-2 0 0 0,0 0 0 0 0,-1 0 0 0 0,-1 2 0 0 0,-1 2 0 0 0,-2 0 0 0 0,2 1 0 0 0,3-1 0 0 0,2 0 0 0 0,5-2 0 0 0,2-2 0 0 0,3-1 0 0 0,0-1 0 0 0,-2-3 0 0 0,-4-3 0 0 0,-6-3 0 0 0,-6-1 0 0 0,-7-1 0 0 0,-6-2 0 0 0,-6 1 0 0 0,-5 1 0 0 0,-4 3 0 0 0,-4 1 0 0 0,-4-1 0 0 0,-2 0 0 0 0,-1 1 0 0 0,-1 3 0 0 0,-3 2 0 0 0,-5 3 0 0 0,-9 1 0 0 0,-6 2 0 0 0,-7 3 0 0 0,-8 3 0 0 0,-11 2 0 0 0,-9-3 0 0 0,-6-3 0 0 0,-6-3 0 0 0,-7-1 0 0 0,-2-1 0 0 0,3 1 0 0 0,3 3 0 0 0,0 2 0 0 0,-1 2 0 0 0,-3 4 0 0 0,0 2 0 0 0,2 2 0 0 0,0 0 0 0 0,1 0 0 0 0,0-2 0 0 0,0-3 0 0 0,1-2 0 0 0,0-3 0 0 0,1-1 0 0 0,0-2 0 0 0,-1-1 0 0 0,0 0 0 0 0,-4 0 0 0 0,-4 1 0 0 0,-6 0 0 0 0,-5 1 0 0 0,-4 0 0 0 0,2 1 0 0 0,1 1 0 0 0,2 0 0 0 0,2 1 0 0 0,5 1 0 0 0,5 1 0 0 0,3 2 0 0 0,4 1 0 0 0,2 3 0 0 0,4 1 0 0 0,5 0 0 0 0,3 1 0 0 0,3 1 0 0 0,5-1 0 0 0,2 0 0 0 0,5 1 0 0 0,6-1 0 0 0,5 0 0 0 0,4 0 0 0 0,2 0 0 0 0,3 0 0 0 0,1 0 0 0 0,0 0 0 0 0,1 0 0 0 0,2 0 0 0 0,1 3 0 0 0,1 1 0 0 0,1 2 0 0 0,2 1 0 0 0,3 1 0 0 0,3 0 0 0 0,2-1 0 0 0,2-1 0 0 0,2 0 0 0 0,2-2 0 0 0,-1 0 0 0 0,0-2 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7T18:52:53.7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23434 10726 16383 0 0,'-1'0'0'0'0,"-1"0"0"0"0,-4 0 0 0 0,-7 0 0 0 0,-9 0 0 0 0,-8 0 0 0 0,-6 0 0 0 0,-5 0 0 0 0,-3 0 0 0 0,-3 0 0 0 0,0 0 0 0 0,0-1 0 0 0,0 0 0 0 0,0-2 0 0 0,0 0 0 0 0,-1-1 0 0 0,-2 0 0 0 0,-2-1 0 0 0,-2 0 0 0 0,2 1 0 0 0,0-2 0 0 0,-1 0 0 0 0,-3-1 0 0 0,-1 1 0 0 0,0 0 0 0 0,2-1 0 0 0,0 1 0 0 0,-3-1 0 0 0,0 0 0 0 0,2 0 0 0 0,2 1 0 0 0,4 1 0 0 0,4 0 0 0 0,3 2 0 0 0,7 1 0 0 0,6 1 0 0 0,3 1 0 0 0,0 0 0 0 0,0 0 0 0 0,2 0 0 0 0,1 0 0 0 0,3 0 0 0 0,1 1 0 0 0,1-1 0 0 0,1 0 0 0 0,-1 0 0 0 0,-3 0 0 0 0,-3 0 0 0 0,-4 0 0 0 0,-3 0 0 0 0,-2 0 0 0 0,-1 0 0 0 0,-1 0 0 0 0,-2 0 0 0 0,-2-1 0 0 0,-3-2 0 0 0,-3-2 0 0 0,-5-5 0 0 0,-5-2 0 0 0,-6-4 0 0 0,-7-2 0 0 0,-3-1 0 0 0,-4 1 0 0 0,-2 0 0 0 0,-2 1 0 0 0,-7 2 0 0 0,-1 0 0 0 0,-4 2 0 0 0,1 3 0 0 0,-2 3 0 0 0,-1 3 0 0 0,-3 2 0 0 0,-4 1 0 0 0,-2 1 0 0 0,-2 1 0 0 0,-1-1 0 0 0,-1-1 0 0 0,-1-2 0 0 0,-4 1 0 0 0,-5-1 0 0 0,0 1 0 0 0,2 1 0 0 0,2 0 0 0 0,-1 1 0 0 0,1 0 0 0 0,0 0 0 0 0,-1 0 0 0 0,4 1 0 0 0,4 1 0 0 0,9 3 0 0 0,8 3 0 0 0,5 3 0 0 0,6 3 0 0 0,3 3 0 0 0,5 2 0 0 0,2 1 0 0 0,1 2 0 0 0,-1-1 0 0 0,3-2 0 0 0,0-1 0 0 0,1-2 0 0 0,0-1 0 0 0,0-1 0 0 0,-1 0 0 0 0,2 0 0 0 0,2-2 0 0 0,5-2 0 0 0,2-1 0 0 0,1-1 0 0 0,2-1 0 0 0,4-1 0 0 0,-1 0 0 0 0,-2 2 0 0 0,-1 1 0 0 0,2 0 0 0 0,3 0 0 0 0,2 0 0 0 0,4 1 0 0 0,3-2 0 0 0,6-1 0 0 0,6-1 0 0 0,2 0 0 0 0,2-1 0 0 0,3 0 0 0 0,2-1 0 0 0,1-1 0 0 0,1-2 0 0 0,-1 0 0 0 0,-1 0 0 0 0,-4 1 0 0 0,-2 2 0 0 0,-1 0 0 0 0,0 1 0 0 0,1 1 0 0 0,0 1 0 0 0,3 2 0 0 0,2 0 0 0 0,3-1 0 0 0,2 1 0 0 0,3-1 0 0 0,3 0 0 0 0,1 0 0 0 0,2 1 0 0 0,1 1 0 0 0,2 1 0 0 0,0 2 0 0 0,0 2 0 0 0,0 1 0 0 0,1 2 0 0 0,-1 2 0 0 0,0 1 0 0 0,0 0 0 0 0,1 0 0 0 0,2 0 0 0 0,2-1 0 0 0,3 0 0 0 0,4 1 0 0 0,6-1 0 0 0,5-2 0 0 0,6-1 0 0 0,9-2 0 0 0,10-1 0 0 0,11-3 0 0 0,11-2 0 0 0,9-1 0 0 0,9-2 0 0 0,12-3 0 0 0,10 0 0 0 0,2 1 0 0 0,4 0 0 0 0,6 2 0 0 0,4 0 0 0 0,5 1 0 0 0,4 1 0 0 0,2 1 0 0 0,4 2 0 0 0,2 2 0 0 0,2 2 0 0 0,-4 0 0 0 0,-4 2 0 0 0,-3 0 0 0 0,-4 0 0 0 0,-1-2 0 0 0,-5-1 0 0 0,-8-3 0 0 0,-4 1 0 0 0,-1 0 0 0 0,-2 0 0 0 0,1 2 0 0 0,1 1 0 0 0,1 0 0 0 0,4 1 0 0 0,0-1 0 0 0,-9-3 0 0 0,-3 0 0 0 0,8-1 0 0 0,5 0 0 0 0,-3 0 0 0 0,-3-2 0 0 0,-5-1 0 0 0,-6-1 0 0 0,-8-1 0 0 0,-10-2 0 0 0,-7-2 0 0 0,-2 0 0 0 0,5-2 0 0 0,1 0 0 0 0,-2 0 0 0 0,0 0 0 0 0,3 0 0 0 0,2-1 0 0 0,-5-2 0 0 0,-6-1 0 0 0,4-2 0 0 0,9-3 0 0 0,7-2 0 0 0,5-3 0 0 0,8-1 0 0 0,1-1 0 0 0,-4 0 0 0 0,-1 0 0 0 0,-1 0 0 0 0,-4 2 0 0 0,-7 0 0 0 0,-5 0 0 0 0,-6-2 0 0 0,-4 0 0 0 0,-3 0 0 0 0,-2-1 0 0 0,0 0 0 0 0,-1 2 0 0 0,-1 0 0 0 0,-2 1 0 0 0,-5 1 0 0 0,-6 0 0 0 0,-6 0 0 0 0,-7 0 0 0 0,-5 1 0 0 0,-4-1 0 0 0,-4 0 0 0 0,-5-1 0 0 0,-3-1 0 0 0,-2-1 0 0 0,-3-2 0 0 0,0 0 0 0 0,-2-1 0 0 0,-2-1 0 0 0,-2-1 0 0 0,-3 1 0 0 0,-2 0 0 0 0,-2 0 0 0 0,-1 2 0 0 0,0 0 0 0 0,-1 1 0 0 0,-2-1 0 0 0,-2 0 0 0 0,-2-1 0 0 0,-2 0 0 0 0,-1 0 0 0 0,1 0 0 0 0,1-1 0 0 0,1 2 0 0 0,0 0 0 0 0,1 3 0 0 0,0 1 0 0 0,0 1 0 0 0,0 2 0 0 0,1 0 0 0 0,1 3 0 0 0,0 2 0 0 0,0 0 0 0 0,0 1 0 0 0,-2 1 0 0 0,-2 1 0 0 0,-1 0 0 0 0,0 0 0 0 0,0 1 0 0 0,0 0 0 0 0,3 1 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7T18:52:53.7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4202 14399 16383 0 0,'-2'0'0'0'0,"-2"0"0"0"0,-4 0 0 0 0,-5 0 0 0 0,-8 0 0 0 0,-5 1 0 0 0,-4 2 0 0 0,-2 5 0 0 0,-1 6 0 0 0,1 8 0 0 0,3 7 0 0 0,3 6 0 0 0,6 4 0 0 0,4 4 0 0 0,6 5 0 0 0,4 3 0 0 0,3 2 0 0 0,2 2 0 0 0,1-1 0 0 0,1-5 0 0 0,0-6 0 0 0,0-6 0 0 0,2-6 0 0 0,0-4 0 0 0,2-5 0 0 0,2-1 0 0 0,3 0 0 0 0,5 2 0 0 0,6 3 0 0 0,4 2 0 0 0,3 1 0 0 0,6 0 0 0 0,6 1 0 0 0,10 2 0 0 0,12 1 0 0 0,14-2 0 0 0,21-2 0 0 0,25-2 0 0 0,24 0 0 0 0,23-3 0 0 0,21-2 0 0 0,15-3 0 0 0,8-3 0 0 0,3-2 0 0 0,-11-2 0 0 0,-12 1 0 0 0,-10 1 0 0 0,-14 1 0 0 0,-16 2 0 0 0,-14 3 0 0 0,-8 4 0 0 0,-6 6 0 0 0,-3 3 0 0 0,-1 2 0 0 0,0-1 0 0 0,2-2 0 0 0,-3-4 0 0 0,3-3 0 0 0,1-4 0 0 0,0-2 0 0 0,0-3 0 0 0,-1-3 0 0 0,2-5 0 0 0,0-4 0 0 0,1-1 0 0 0,1-3 0 0 0,-2 0 0 0 0,3-1 0 0 0,10-3 0 0 0,2-1 0 0 0,-2-3 0 0 0,3-2 0 0 0,0-3 0 0 0,-1-3 0 0 0,-6-2 0 0 0,-15-2 0 0 0,-5 0 0 0 0,-2-2 0 0 0,-5 1 0 0 0,-8 0 0 0 0,-14 1 0 0 0,-10 1 0 0 0,-10 3 0 0 0,-9 1 0 0 0,-5-1 0 0 0,3-1 0 0 0,4-2 0 0 0,4-4 0 0 0,0-2 0 0 0,0-1 0 0 0,1 0 0 0 0,-5 0 0 0 0,-6 3 0 0 0,0 3 0 0 0,4 0 0 0 0,1 3 0 0 0,-5 3 0 0 0,-7 3 0 0 0,-10 5 0 0 0,-2 2 0 0 0,15 4 0 0 0,38 6 0 0 0,52 10 0 0 0,45 7 0 0 0,28 4 0 0 0,13 2 0 0 0,15-2 0 0 0,32-4 0 0 0,9-3 0 0 0,8-5 0 0 0,24-6 0 0 0,6-3 0 0 0,-5-4 0 0 0,-16-2 0 0 0,-26 0 0 0 0,-31-1 0 0 0,-34 0 0 0 0,-36 0 0 0 0,-29 0 0 0 0,-22 1 0 0 0,-21-1 0 0 0,-19-3 0 0 0,-15-3 0 0 0,-15-5 0 0 0,-14-4 0 0 0,-10-3 0 0 0,-10-7 0 0 0,-6-12 0 0 0,-9-9 0 0 0,-13-9 0 0 0,-17-9 0 0 0,-19-8 0 0 0,-18-5 0 0 0,-11 0 0 0 0,-13-4 0 0 0,-19-8 0 0 0,-13-2 0 0 0,-7 3 0 0 0,-3 7 0 0 0,1 9 0 0 0,0 11 0 0 0,-3 15 0 0 0,-4 12 0 0 0,-7 8 0 0 0,-5 5 0 0 0,-2 6 0 0 0,4 5 0 0 0,0 4 0 0 0,0 4 0 0 0,1 2 0 0 0,5 1 0 0 0,7 1 0 0 0,7 1 0 0 0,8-2 0 0 0,10 2 0 0 0,3 3 0 0 0,-6 5 0 0 0,-2 6 0 0 0,-2 3 0 0 0,2-1 0 0 0,-1 0 0 0 0,-4-1 0 0 0,-7-1 0 0 0,-8-1 0 0 0,-6-4 0 0 0,-8-3 0 0 0,-8-5 0 0 0,-7-6 0 0 0,-5-7 0 0 0,-3-9 0 0 0,0-6 0 0 0,7-2 0 0 0,11-2 0 0 0,10 2 0 0 0,20 2 0 0 0,5 1 0 0 0,-6 0 0 0 0,-3 2 0 0 0,-2 3 0 0 0,-1 3 0 0 0,4 4 0 0 0,-3 3 0 0 0,-3 1 0 0 0,4 3 0 0 0,9 1 0 0 0,3 2 0 0 0,2 1 0 0 0,6 1 0 0 0,5 0 0 0 0,4 0 0 0 0,7 0 0 0 0,5 1 0 0 0,8-1 0 0 0,7 0 0 0 0,0 0 0 0 0,4 0 0 0 0,4 0 0 0 0,1 0 0 0 0,1 0 0 0 0,-4 0 0 0 0,-7 0 0 0 0,-2 0 0 0 0,5 0 0 0 0,-3 0 0 0 0,-9 0 0 0 0,-6 0 0 0 0,-3 0 0 0 0,0-2 0 0 0,4-1 0 0 0,3 0 0 0 0,2-2 0 0 0,0 1 0 0 0,-3 0 0 0 0,1 2 0 0 0,2 0 0 0 0,1 1 0 0 0,-2 1 0 0 0,0 0 0 0 0,2 2 0 0 0,3 2 0 0 0,3 2 0 0 0,3 2 0 0 0,0 1 0 0 0,0 2 0 0 0,-1-1 0 0 0,2-1 0 0 0,3-1 0 0 0,5-1 0 0 0,5-1 0 0 0,4-2 0 0 0,4 0 0 0 0,3 1 0 0 0,0 0 0 0 0,4 2 0 0 0,4 0 0 0 0,3 0 0 0 0,3 1 0 0 0,3 1 0 0 0,0 0 0 0 0,0 0 0 0 0,0 0 0 0 0,0-1 0 0 0,-2-2 0 0 0,-2 0 0 0 0,-1-1 0 0 0,0-2 0 0 0,2-1 0 0 0,1-1 0 0 0,-1 2 0 0 0,-2-1 0 0 0,-1 0 0 0 0,-2 0 0 0 0,-2-1 0 0 0,-2-1 0 0 0,-4 0 0 0 0,-2 0 0 0 0,-7 0 0 0 0,-6 0 0 0 0,2 0 0 0 0,6 0 0 0 0,3 0 0 0 0,4 0 0 0 0,4 0 0 0 0,5 1 0 0 0,4 0 0 0 0,3 2 0 0 0,3-1 0 0 0,4-1 0 0 0,3 0 0 0 0,4 0 0 0 0,2-1 0 0 0,3 0 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7T18:52:53.7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21488 14207 16383 0 0,'-1'0'0'0'0,"-1"0"0"0"0,-4 0 0 0 0,-6 0 0 0 0,-8 0 0 0 0,-7 0 0 0 0,-10 0 0 0 0,-8 0 0 0 0,-3 0 0 0 0,-7 0 0 0 0,-5 0 0 0 0,-3 0 0 0 0,1 0 0 0 0,-2 0 0 0 0,-1 0 0 0 0,0 0 0 0 0,2 0 0 0 0,4 0 0 0 0,2 0 0 0 0,6 0 0 0 0,6 0 0 0 0,4 0 0 0 0,4 0 0 0 0,5 0 0 0 0,5 0 0 0 0,6 0 0 0 0,2 0 0 0 0,3 0 0 0 0,4 0 0 0 0,2 0 0 0 0,3 0 0 0 0,-1 0 0 0 0,0 0 0 0 0,-1 0 0 0 0,-1 0 0 0 0,0 0 0 0 0,0 0 0 0 0,0 0 0 0 0,1 0 0 0 0,1 0 0 0 0,-1 1 0 0 0,-1 1 0 0 0,-2 2 0 0 0,1 0 0 0 0,-2-1 0 0 0,0-1 0 0 0,0 0 0 0 0,1-2 0 0 0,1 1 0 0 0,-2-1 0 0 0,-1 0 0 0 0,1 0 0 0 0,0 2 0 0 0,0 0 0 0 0,1 1 0 0 0,0 1 0 0 0,2 0 0 0 0,1 0 0 0 0,0 0 0 0 0,0 1 0 0 0,0 1 0 0 0,1-1 0 0 0,0-1 0 0 0,1 0 0 0 0,0 0 0 0 0,0 2 0 0 0,0 1 0 0 0,-1 1 0 0 0,-1 2 0 0 0,0 1 0 0 0,-2 0 0 0 0,1 2 0 0 0,0 0 0 0 0,1 2 0 0 0,0 1 0 0 0,1 0 0 0 0,1 1 0 0 0,0-1 0 0 0,2 0 0 0 0,1-1 0 0 0,1 0 0 0 0,2 1 0 0 0,0 0 0 0 0,1 0 0 0 0,1 1 0 0 0,0 1 0 0 0,3 0 0 0 0,2 0 0 0 0,3 1 0 0 0,1 1 0 0 0,2 0 0 0 0,4 1 0 0 0,4 0 0 0 0,3 0 0 0 0,3-1 0 0 0,3 1 0 0 0,4 0 0 0 0,5 4 0 0 0,4 1 0 0 0,4 2 0 0 0,2 1 0 0 0,3-1 0 0 0,2 0 0 0 0,4-1 0 0 0,1-2 0 0 0,0-2 0 0 0,-1-2 0 0 0,-1-1 0 0 0,-1-2 0 0 0,0-1 0 0 0,0-2 0 0 0,-2-1 0 0 0,-1 0 0 0 0,-1-1 0 0 0,-1-2 0 0 0,0-3 0 0 0,0-3 0 0 0,-1-2 0 0 0,0-2 0 0 0,2 0 0 0 0,-1-2 0 0 0,-1-4 0 0 0,-4-3 0 0 0,-3-2 0 0 0,0-2 0 0 0,-2-1 0 0 0,-1 1 0 0 0,-4 1 0 0 0,-1-1 0 0 0,-2 1 0 0 0,-2 1 0 0 0,-4 0 0 0 0,-2 0 0 0 0,-2-3 0 0 0,0-2 0 0 0,-1-3 0 0 0,0-1 0 0 0,-3-1 0 0 0,-3-1 0 0 0,-3 0 0 0 0,-3 1 0 0 0,-3 2 0 0 0,-3-1 0 0 0,-1-2 0 0 0,-2 0 0 0 0,0 0 0 0 0,0 0 0 0 0,-1 1 0 0 0,-1 3 0 0 0,0 1 0 0 0,-1 1 0 0 0,2 2 0 0 0,-1 0 0 0 0,2 0 0 0 0,-3-1 0 0 0,-1 0 0 0 0,-1 1 0 0 0,-1-1 0 0 0,-3 1 0 0 0,0 0 0 0 0,-1-1 0 0 0,-1-2 0 0 0,0 2 0 0 0,-2 0 0 0 0,0 0 0 0 0,2 3 0 0 0,3 0 0 0 0,1 2 0 0 0,0-2 0 0 0,1-1 0 0 0,-1-1 0 0 0,0 0 0 0 0,0-1 0 0 0,0 1 0 0 0,-1 1 0 0 0,0 1 0 0 0,1 1 0 0 0,-1 1 0 0 0,0 2 0 0 0,-2-1 0 0 0,1 0 0 0 0,-1 0 0 0 0,1-1 0 0 0,2 0 0 0 0,0 1 0 0 0,1 1 0 0 0,0 2 0 0 0,1 0 0 0 0,1 0 0 0 0,0 0 0 0 0,0-1 0 0 0,-1 2 0 0 0,-1 0 0 0 0,-1 2 0 0 0,0 1 0 0 0,1 0 0 0 0,0 1 0 0 0,-1 0 0 0 0,-1 0 0 0 0,1 0 0 0 0,0 1 0 0 0,0-1 0 0 0,1 0 0 0 0,1 0 0 0 0,1 0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7T17:19:11.9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8801 5253 16383 0 0,'0'0'0'0'0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7T17:19:11.9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8805 4439 16383 0 0,'0'1'0'0'0,"0"0"0"0"0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7T17:19:11.9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8805 4455 16383 0 0,'0'0'0'0'0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7T17:19:09.1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22074 6831 16383 0 0,'0'0'0'0'0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7T17:19:09.1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25195 12193 16383 0 0,'-1'0'0'0'0,"-3"0"0"0"0,-16 0 0 0 0,-42 0 0 0 0,-59 0 0 0 0,-67 0 0 0 0,-103-2 0 0 0,-114-3 0 0 0,-66-2 0 0 0,-33-2 0 0 0,-51 1 0 0 0,-57 2 0 0 0,-30 1 0 0 0,-3 2 0 0 0,18 1 0 0 0,27 2 0 0 0,44 1 0 0 0,45 6 0 0 0,42 5 0 0 0,43 0 0 0 0,38 0 0 0 0,29 0 0 0 0,21-2 0 0 0,28 0 0 0 0,28 0 0 0 0,24-1 0 0 0,18-1 0 0 0,18 2 0 0 0,17 3 0 0 0,17 3 0 0 0,19 5 0 0 0,18 2 0 0 0,21 3 0 0 0,23-1 0 0 0,23 1 0 0 0,22 2 0 0 0,18 2 0 0 0,13 6 0 0 0,11 6 0 0 0,7 7 0 0 0,5 6 0 0 0,4 5 0 0 0,3 5 0 0 0,1 6 0 0 0,1 8 0 0 0,4 5 0 0 0,7 5 0 0 0,10 3 0 0 0,13 2 0 0 0,15-1 0 0 0,12-3 0 0 0,14-3 0 0 0,9-7 0 0 0,9-8 0 0 0,5-7 0 0 0,2-7 0 0 0,-2-7 0 0 0,-5-8 0 0 0,-4-6 0 0 0,-4-7 0 0 0,0-3 0 0 0,-1-3 0 0 0,2-3 0 0 0,3-4 0 0 0,3 0 0 0 0,1-1 0 0 0,1 0 0 0 0,0 2 0 0 0,1 1 0 0 0,3 1 0 0 0,5 2 0 0 0,8 0 0 0 0,6 2 0 0 0,7-3 0 0 0,3-3 0 0 0,3-4 0 0 0,-1-4 0 0 0,3-1 0 0 0,4-2 0 0 0,4-2 0 0 0,5-2 0 0 0,5-1 0 0 0,0-1 0 0 0,2-1 0 0 0,4 1 0 0 0,2 0 0 0 0,5 3 0 0 0,5 2 0 0 0,4-1 0 0 0,4 0 0 0 0,6-2 0 0 0,6-1 0 0 0,-1-1 0 0 0,3 0 0 0 0,1-4 0 0 0,8-6 0 0 0,8-8 0 0 0,5-5 0 0 0,4-6 0 0 0,-3-1 0 0 0,-11 2 0 0 0,-15 6 0 0 0,-17 5 0 0 0,-15 6 0 0 0,-11 5 0 0 0,-9 3 0 0 0,-5 2 0 0 0,-3 1 0 0 0,-4 0 0 0 0,-3 0 0 0 0,0 0 0 0 0,4 0 0 0 0,5 0 0 0 0,3-1 0 0 0,-1 0 0 0 0,-5 0 0 0 0,-10 0 0 0 0,-14 0 0 0 0,-14 0 0 0 0,-11-1 0 0 0,-8-2 0 0 0,-7 1 0 0 0,-5-1 0 0 0,0 2 0 0 0,0-1 0 0 0,1 2 0 0 0,3-1 0 0 0,1 1 0 0 0,0 0 0 0 0,0 0 0 0 0,-2 0 0 0 0,-6 1 0 0 0,-6-1 0 0 0,-6 0 0 0 0,-6 0 0 0 0,-6-1 0 0 0,-2-6 0 0 0,1-8 0 0 0,12-5 0 0 0,23-8 0 0 0,22-11 0 0 0,24-17 0 0 0,22-20 0 0 0,12-19 0 0 0,1-13 0 0 0,-11-5 0 0 0,-17-1 0 0 0,-22 3 0 0 0,-22 4 0 0 0,-16 4 0 0 0,-15 5 0 0 0,-12 8 0 0 0,-11 9 0 0 0,-8 7 0 0 0,-7 6 0 0 0,-4 4 0 0 0,-2 5 0 0 0,-1 3 0 0 0,0 4 0 0 0,0 5 0 0 0,0 5 0 0 0,-1 2 0 0 0,-4 0 0 0 0,-6 0 0 0 0,-4 3 0 0 0,-4 3 0 0 0,-3 4 0 0 0,0 6 0 0 0,0 6 0 0 0,3 5 0 0 0,2 5 0 0 0,4 4 0 0 0,1 3 0 0 0,2 1 0 0 0,0 1 0 0 0,-1 0 0 0 0,0 0 0 0 0,-1 0 0 0 0,-1-1 0 0 0,0 1 0 0 0,-1-1 0 0 0,-2 0 0 0 0,-2 0 0 0 0,-2 3 0 0 0,-3 1 0 0 0,-2 3 0 0 0,0 0 0 0 0,-1 1 0 0 0,3-1 0 0 0,3-2 0 0 0,3-1 0 0 0,4-2 0 0 0,4-2 0 0 0,4-3 0 0 0,3-1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7T17:19:09.1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9365 13501 16383 0 0,'-1'0'0'0'0,"0"0"0"0"0,5 0 0 0 0,8 0 0 0 0,16 0 0 0 0,18 0 0 0 0,23 0 0 0 0,18 0 0 0 0,18 2 0 0 0,16 4 0 0 0,10 4 0 0 0,3 3 0 0 0,-7 4 0 0 0,-13 2 0 0 0,-20-2 0 0 0,-18 0 0 0 0,-15-4 0 0 0,-9-2 0 0 0,-4-1 0 0 0,-4-1 0 0 0,1 0 0 0 0,1-1 0 0 0,3-1 0 0 0,5 1 0 0 0,6 0 0 0 0,3 1 0 0 0,3 0 0 0 0,2 0 0 0 0,0-1 0 0 0,-1-1 0 0 0,-1-3 0 0 0,-1-1 0 0 0,-2-1 0 0 0,0-2 0 0 0,1 0 0 0 0,4 0 0 0 0,3-2 0 0 0,3-2 0 0 0,0-3 0 0 0,0-3 0 0 0,-3-2 0 0 0,-2-1 0 0 0,-1-2 0 0 0,-2-1 0 0 0,-6 2 0 0 0,-5 2 0 0 0,0 2 0 0 0,2 1 0 0 0,7 1 0 0 0,8 0 0 0 0,5-1 0 0 0,3 0 0 0 0,2 0 0 0 0,-1 0 0 0 0,-3-1 0 0 0,-4-1 0 0 0,-7 0 0 0 0,-5 1 0 0 0,-5 0 0 0 0,-3 1 0 0 0,-3 1 0 0 0,-2 3 0 0 0,-1 2 0 0 0,-3 1 0 0 0,-2 1 0 0 0,0 1 0 0 0,-3 0 0 0 0,1 1 0 0 0,0-1 0 0 0,1 1 0 0 0,0-1 0 0 0,1 0 0 0 0,0 0 0 0 0,1 0 0 0 0,0 0 0 0 0,1 0 0 0 0,1 0 0 0 0,-2-1 0 0 0,-1-1 0 0 0,1 0 0 0 0,0 0 0 0 0,1 0 0 0 0,-1 1 0 0 0,-1 0 0 0 0,-1 1 0 0 0,-2 0 0 0 0,-3 0 0 0 0,-1 0 0 0 0,-1 0 0 0 0,1 1 0 0 0,2 1 0 0 0,1 0 0 0 0,0 1 0 0 0,0-2 0 0 0,-2 0 0 0 0,-1 0 0 0 0,-1-1 0 0 0,0 0 0 0 0,1 0 0 0 0,1 0 0 0 0,1 0 0 0 0,1 0 0 0 0,-2 2 0 0 0,-2 0 0 0 0,-3 0 0 0 0,-2 0 0 0 0,-3-1 0 0 0,-6 0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7T18:52:48.6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9109 8591 16383 0 0,'-2'0'0'0'0,"-3"0"0"0"0,-10 0 0 0 0,-17 0 0 0 0,-15 0 0 0 0,-16 0 0 0 0,-12 0 0 0 0,-9 0 0 0 0,-6 0 0 0 0,-4 0 0 0 0,-6 0 0 0 0,-3 0 0 0 0,-4 0 0 0 0,-3 0 0 0 0,2 0 0 0 0,3 0 0 0 0,5 1 0 0 0,6 4 0 0 0,3 7 0 0 0,1 8 0 0 0,0 8 0 0 0,3 6 0 0 0,5 3 0 0 0,8 0 0 0 0,7 1 0 0 0,8 0 0 0 0,6 1 0 0 0,5-1 0 0 0,3 0 0 0 0,3 1 0 0 0,1 0 0 0 0,-1 2 0 0 0,1 0 0 0 0,1 2 0 0 0,2 0 0 0 0,1 3 0 0 0,3 1 0 0 0,4 2 0 0 0,2 0 0 0 0,2 1 0 0 0,4 2 0 0 0,2 2 0 0 0,1 2 0 0 0,2 1 0 0 0,1 3 0 0 0,1 5 0 0 0,3 5 0 0 0,1 4 0 0 0,2 6 0 0 0,2 2 0 0 0,3 0 0 0 0,2-1 0 0 0,1-3 0 0 0,7 0 0 0 0,11 1 0 0 0,11 1 0 0 0,12 0 0 0 0,10-3 0 0 0,8-2 0 0 0,3-5 0 0 0,2-3 0 0 0,3-3 0 0 0,1-5 0 0 0,2-6 0 0 0,5-4 0 0 0,7-5 0 0 0,4-4 0 0 0,5-4 0 0 0,3-3 0 0 0,4-2 0 0 0,7-2 0 0 0,10-1 0 0 0,12-5 0 0 0,15-6 0 0 0,13-6 0 0 0,12-5 0 0 0,5-4 0 0 0,4-7 0 0 0,1-11 0 0 0,1-11 0 0 0,-3-7 0 0 0,-5-6 0 0 0,-10-6 0 0 0,-11-5 0 0 0,-13-4 0 0 0,-11-5 0 0 0,-15-4 0 0 0,-14-3 0 0 0,-14 1 0 0 0,-13 3 0 0 0,-12 3 0 0 0,-11 4 0 0 0,-9 2 0 0 0,-6-1 0 0 0,-5-2 0 0 0,-8-3 0 0 0,-5-2 0 0 0,-6-3 0 0 0,-4-3 0 0 0,-1-1 0 0 0,-2 0 0 0 0,0 0 0 0 0,-2 0 0 0 0,-3-3 0 0 0,-4-2 0 0 0,-4-1 0 0 0,-4 0 0 0 0,-2 2 0 0 0,-2 1 0 0 0,-3 2 0 0 0,-2 2 0 0 0,-2 1 0 0 0,-2 2 0 0 0,-2 0 0 0 0,-4 0 0 0 0,-1 1 0 0 0,-3 3 0 0 0,-4 3 0 0 0,-3 0 0 0 0,-5 2 0 0 0,-1 3 0 0 0,-1 3 0 0 0,1 7 0 0 0,0 4 0 0 0,-3 2 0 0 0,-4 2 0 0 0,-2 3 0 0 0,1 5 0 0 0,4 4 0 0 0,4 5 0 0 0,5 3 0 0 0,5 4 0 0 0,5 2 0 0 0,6 1 0 0 0,4 2 0 0 0,4 1 0 0 0,4 1 0 0 0,2-1 0 0 0,2 2 0 0 0,0 0 0 0 0,-1 1 0 0 0,2 0 0 0 0,1 2 0 0 0,3 0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2493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7386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706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4551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6750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99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9585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6290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7128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1773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245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7946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6560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7810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737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6939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278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9/27/23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380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9/27/23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420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9/27/23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06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9/27/23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57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9/27/23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5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9/27/23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17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9/27/23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5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9/27/23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3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9/27/23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16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9/27/23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4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9/27/23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66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9/27/23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64171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5.xml"/><Relationship Id="rId3" Type="http://schemas.openxmlformats.org/officeDocument/2006/relationships/image" Target="../media/image8.png"/><Relationship Id="rId7" Type="http://schemas.openxmlformats.org/officeDocument/2006/relationships/customXml" Target="../ink/ink2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customXml" Target="../ink/ink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customXml" Target="../ink/ink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customXml" Target="../ink/ink6.xml"/><Relationship Id="rId9" Type="http://schemas.openxmlformats.org/officeDocument/2006/relationships/customXml" Target="../ink/ink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customXml" Target="../ink/ink9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customXml" Target="../ink/ink14.xml"/><Relationship Id="rId3" Type="http://schemas.openxmlformats.org/officeDocument/2006/relationships/image" Target="../media/image19.png"/><Relationship Id="rId7" Type="http://schemas.openxmlformats.org/officeDocument/2006/relationships/customXml" Target="../ink/ink11.xm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customXml" Target="../ink/ink13.xml"/><Relationship Id="rId5" Type="http://schemas.openxmlformats.org/officeDocument/2006/relationships/customXml" Target="../ink/ink10.xml"/><Relationship Id="rId10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customXml" Target="../ink/ink12.xml"/><Relationship Id="rId14" Type="http://schemas.openxmlformats.org/officeDocument/2006/relationships/customXml" Target="../ink/ink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customXml" Target="../ink/ink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ustomXml" Target="../ink/ink16.xml"/><Relationship Id="rId10" Type="http://schemas.openxmlformats.org/officeDocument/2006/relationships/image" Target="../media/image21.png"/><Relationship Id="rId4" Type="http://schemas.openxmlformats.org/officeDocument/2006/relationships/image" Target="../media/image24.png"/><Relationship Id="rId9" Type="http://schemas.openxmlformats.org/officeDocument/2006/relationships/customXml" Target="../ink/ink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customXml" Target="../ink/ink2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customXml" Target="../ink/ink19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8.png"/><Relationship Id="rId7" Type="http://schemas.openxmlformats.org/officeDocument/2006/relationships/customXml" Target="../ink/ink2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customXml" Target="../ink/ink21.xml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customXml" Target="../ink/ink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8.png"/><Relationship Id="rId7" Type="http://schemas.openxmlformats.org/officeDocument/2006/relationships/customXml" Target="../ink/ink2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customXml" Target="../ink/ink24.xml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customXml" Target="../ink/ink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3" Type="http://schemas.openxmlformats.org/officeDocument/2006/relationships/image" Target="../media/image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.xml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openxmlformats.org/officeDocument/2006/relationships/customXml" Target="../ink/ink29.xml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" descr="A row of houses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8833" t="1457" r="8193"/>
          <a:stretch/>
        </p:blipFill>
        <p:spPr>
          <a:xfrm>
            <a:off x="1453732" y="0"/>
            <a:ext cx="1073613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21898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"/>
          <p:cNvSpPr/>
          <p:nvPr/>
        </p:nvSpPr>
        <p:spPr>
          <a:xfrm>
            <a:off x="1007533" y="0"/>
            <a:ext cx="5891209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"/>
          <p:cNvSpPr txBox="1">
            <a:spLocks noGrp="1"/>
          </p:cNvSpPr>
          <p:nvPr>
            <p:ph type="ctrTitle"/>
          </p:nvPr>
        </p:nvSpPr>
        <p:spPr>
          <a:xfrm>
            <a:off x="882239" y="3428998"/>
            <a:ext cx="5943672" cy="1309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r>
              <a:rPr lang="en-US" sz="4800" dirty="0"/>
              <a:t>APZ Invoice Submission Tips</a:t>
            </a:r>
            <a:endParaRPr lang="en-US" dirty="0"/>
          </a:p>
        </p:txBody>
      </p:sp>
      <p:sp>
        <p:nvSpPr>
          <p:cNvPr id="132" name="Google Shape;132;p1"/>
          <p:cNvSpPr txBox="1">
            <a:spLocks noGrp="1"/>
          </p:cNvSpPr>
          <p:nvPr>
            <p:ph type="subTitle" idx="1"/>
          </p:nvPr>
        </p:nvSpPr>
        <p:spPr>
          <a:xfrm>
            <a:off x="1051120" y="4745379"/>
            <a:ext cx="5554211" cy="1160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b" anchorCtr="0">
            <a:normAutofit/>
          </a:bodyPr>
          <a:lstStyle/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rPr lang="en-US" dirty="0"/>
              <a:t>9/27/2023</a:t>
            </a:r>
            <a:endParaRPr dirty="0"/>
          </a:p>
        </p:txBody>
      </p:sp>
      <p:sp>
        <p:nvSpPr>
          <p:cNvPr id="133" name="Google Shape;133;p1"/>
          <p:cNvSpPr/>
          <p:nvPr/>
        </p:nvSpPr>
        <p:spPr>
          <a:xfrm>
            <a:off x="6898742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1" descr="Logo, company nam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90253" y="-682828"/>
            <a:ext cx="3694214" cy="3694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>
            <a:spLocks noGrp="1"/>
          </p:cNvSpPr>
          <p:nvPr>
            <p:ph type="title"/>
          </p:nvPr>
        </p:nvSpPr>
        <p:spPr>
          <a:xfrm>
            <a:off x="5224875" y="360038"/>
            <a:ext cx="6138067" cy="66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r>
              <a:rPr lang="en-US" dirty="0"/>
              <a:t>Matching MSR to HMIS Reports</a:t>
            </a:r>
          </a:p>
        </p:txBody>
      </p:sp>
      <p:pic>
        <p:nvPicPr>
          <p:cNvPr id="142" name="Google Shape;142;p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5048" b="29504"/>
          <a:stretch/>
        </p:blipFill>
        <p:spPr>
          <a:xfrm>
            <a:off x="1083265" y="246406"/>
            <a:ext cx="3038868" cy="1077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211FB865-A571-8135-02B6-8AFF4FB1A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692" y="1456531"/>
            <a:ext cx="10607334" cy="51582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77A05E9-719D-8213-5BA5-E28AC1744995}"/>
                  </a:ext>
                </a:extLst>
              </p14:cNvPr>
              <p14:cNvContentPartPr/>
              <p14:nvPr/>
            </p14:nvContentPartPr>
            <p14:xfrm>
              <a:off x="466662" y="5093809"/>
              <a:ext cx="1955736" cy="407089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77A05E9-719D-8213-5BA5-E28AC174499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8667" y="5075828"/>
                <a:ext cx="1991367" cy="442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D6BB297-E286-6553-E312-7CE76BF96EC1}"/>
                  </a:ext>
                </a:extLst>
              </p14:cNvPr>
              <p14:cNvContentPartPr/>
              <p14:nvPr/>
            </p14:nvContentPartPr>
            <p14:xfrm>
              <a:off x="4096969" y="4554808"/>
              <a:ext cx="2130467" cy="1451796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D6BB297-E286-6553-E312-7CE76BF96EC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78972" y="4536814"/>
                <a:ext cx="2166101" cy="1487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34614A8-4104-0286-2B5F-7359D7FA10EF}"/>
                  </a:ext>
                </a:extLst>
              </p14:cNvPr>
              <p14:cNvContentPartPr/>
              <p14:nvPr/>
            </p14:nvContentPartPr>
            <p14:xfrm>
              <a:off x="4507324" y="2153644"/>
              <a:ext cx="14796" cy="14796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34614A8-4104-0286-2B5F-7359D7FA10E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82320" y="1413844"/>
                <a:ext cx="1479600" cy="14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F964ABB-5EEA-E2C6-6648-83CBB0218F4C}"/>
                  </a:ext>
                </a:extLst>
              </p14:cNvPr>
              <p14:cNvContentPartPr/>
              <p14:nvPr/>
            </p14:nvContentPartPr>
            <p14:xfrm>
              <a:off x="4509463" y="1698143"/>
              <a:ext cx="14796" cy="14796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F964ABB-5EEA-E2C6-6648-83CBB0218F4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84459" y="1456475"/>
                <a:ext cx="1479600" cy="503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AB7DF42-D5D0-DE3A-98B1-3DF4646F9E4A}"/>
                  </a:ext>
                </a:extLst>
              </p14:cNvPr>
              <p14:cNvContentPartPr/>
              <p14:nvPr/>
            </p14:nvContentPartPr>
            <p14:xfrm>
              <a:off x="4509463" y="1707275"/>
              <a:ext cx="14796" cy="14796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AB7DF42-D5D0-DE3A-98B1-3DF4646F9E4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84459" y="967475"/>
                <a:ext cx="1479600" cy="147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8373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>
            <a:spLocks noGrp="1"/>
          </p:cNvSpPr>
          <p:nvPr>
            <p:ph type="title"/>
          </p:nvPr>
        </p:nvSpPr>
        <p:spPr>
          <a:xfrm>
            <a:off x="5224875" y="360038"/>
            <a:ext cx="6138067" cy="66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r>
              <a:rPr lang="en-US" dirty="0"/>
              <a:t>Matching MSR to HMIS Reports</a:t>
            </a:r>
          </a:p>
        </p:txBody>
      </p:sp>
      <p:pic>
        <p:nvPicPr>
          <p:cNvPr id="142" name="Google Shape;142;p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5048" b="29504"/>
          <a:stretch/>
        </p:blipFill>
        <p:spPr>
          <a:xfrm>
            <a:off x="1083265" y="246406"/>
            <a:ext cx="3038868" cy="107722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34C61E8-9819-E627-38C5-06E1C50E3A40}"/>
                  </a:ext>
                </a:extLst>
              </p14:cNvPr>
              <p14:cNvContentPartPr/>
              <p14:nvPr/>
            </p14:nvContentPartPr>
            <p14:xfrm>
              <a:off x="11930062" y="3035920"/>
              <a:ext cx="14796" cy="14796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34C61E8-9819-E627-38C5-06E1C50E3A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90262" y="2296120"/>
                <a:ext cx="1479600" cy="147960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2EC8C6F8-5267-6A4E-009F-B6AE612E01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295" y="1321377"/>
            <a:ext cx="10958094" cy="53448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6D22159-1C11-F57E-F585-56680FE4C897}"/>
                  </a:ext>
                </a:extLst>
              </p14:cNvPr>
              <p14:cNvContentPartPr/>
              <p14:nvPr/>
            </p14:nvContentPartPr>
            <p14:xfrm>
              <a:off x="5069980" y="5749154"/>
              <a:ext cx="4218216" cy="800949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6D22159-1C11-F57E-F585-56680FE4C89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52341" y="5731523"/>
                <a:ext cx="4253854" cy="836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9E01DD6-7EFD-3779-2C0B-5B11DE3193F7}"/>
                  </a:ext>
                </a:extLst>
              </p14:cNvPr>
              <p14:cNvContentPartPr/>
              <p14:nvPr/>
            </p14:nvContentPartPr>
            <p14:xfrm>
              <a:off x="2792606" y="6418611"/>
              <a:ext cx="2117873" cy="95515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9E01DD6-7EFD-3779-2C0B-5B11DE3193F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74609" y="6401016"/>
                <a:ext cx="2153507" cy="13106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6755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>
            <a:spLocks noGrp="1"/>
          </p:cNvSpPr>
          <p:nvPr>
            <p:ph type="title"/>
          </p:nvPr>
        </p:nvSpPr>
        <p:spPr>
          <a:xfrm>
            <a:off x="4396033" y="360038"/>
            <a:ext cx="6966909" cy="66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dirty="0"/>
              <a:t>Matching Roll up to Documentation</a:t>
            </a:r>
            <a:endParaRPr lang="en-US" dirty="0">
              <a:cs typeface="Arial"/>
            </a:endParaRPr>
          </a:p>
        </p:txBody>
      </p:sp>
      <p:sp>
        <p:nvSpPr>
          <p:cNvPr id="141" name="Google Shape;141;p2"/>
          <p:cNvSpPr txBox="1">
            <a:spLocks noGrp="1"/>
          </p:cNvSpPr>
          <p:nvPr>
            <p:ph idx="1"/>
          </p:nvPr>
        </p:nvSpPr>
        <p:spPr>
          <a:xfrm>
            <a:off x="1017639" y="1650434"/>
            <a:ext cx="10249193" cy="4967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4170" indent="-344170">
              <a:spcBef>
                <a:spcPts val="0"/>
              </a:spcBef>
              <a:buSzPts val="2520"/>
            </a:pPr>
            <a:r>
              <a:rPr lang="en-US" sz="2800" b="1" dirty="0"/>
              <a:t>Issue:  Transaction Amount on Rollup Doesn't Match Receipt</a:t>
            </a:r>
            <a:endParaRPr lang="en-US" dirty="0">
              <a:cs typeface="Arial" panose="020B0604020202020204"/>
            </a:endParaRPr>
          </a:p>
          <a:p>
            <a:pPr marL="344170" indent="-344170">
              <a:spcBef>
                <a:spcPts val="0"/>
              </a:spcBef>
              <a:buSzPts val="2520"/>
            </a:pPr>
            <a:r>
              <a:rPr lang="en-US" sz="2800" dirty="0"/>
              <a:t>Solution: </a:t>
            </a:r>
            <a:endParaRPr lang="en-US" sz="2800" dirty="0">
              <a:cs typeface="Arial"/>
            </a:endParaRPr>
          </a:p>
          <a:p>
            <a:pPr marL="795020" lvl="1" indent="-337820">
              <a:spcBef>
                <a:spcPts val="1100"/>
              </a:spcBef>
              <a:buSzPts val="2340"/>
            </a:pPr>
            <a:r>
              <a:rPr lang="en-US" sz="2600" dirty="0">
                <a:cs typeface="Arial"/>
              </a:rPr>
              <a:t>Make sure there is a receipt for every transaction</a:t>
            </a:r>
          </a:p>
          <a:p>
            <a:pPr marL="795020" lvl="1" indent="-337820">
              <a:spcBef>
                <a:spcPts val="1100"/>
              </a:spcBef>
              <a:buSzPts val="2340"/>
            </a:pPr>
            <a:r>
              <a:rPr lang="en-US" sz="2600" dirty="0">
                <a:cs typeface="Arial"/>
              </a:rPr>
              <a:t>Make sure the totals match.</a:t>
            </a:r>
          </a:p>
          <a:p>
            <a:pPr marL="795020" lvl="1" indent="-337820">
              <a:spcBef>
                <a:spcPts val="1100"/>
              </a:spcBef>
              <a:buSzPts val="2340"/>
            </a:pPr>
            <a:r>
              <a:rPr lang="en-US" sz="2600" dirty="0">
                <a:cs typeface="Arial"/>
              </a:rPr>
              <a:t>If you are only charging part of the transaction's total to ESG, make that visible and obvious on the receipt (see example on next page).</a:t>
            </a:r>
          </a:p>
        </p:txBody>
      </p:sp>
      <p:pic>
        <p:nvPicPr>
          <p:cNvPr id="142" name="Google Shape;142;p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5048" b="29504"/>
          <a:stretch/>
        </p:blipFill>
        <p:spPr>
          <a:xfrm>
            <a:off x="1083265" y="246406"/>
            <a:ext cx="3038868" cy="1077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5451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>
            <a:spLocks noGrp="1"/>
          </p:cNvSpPr>
          <p:nvPr>
            <p:ph type="title"/>
          </p:nvPr>
        </p:nvSpPr>
        <p:spPr>
          <a:xfrm>
            <a:off x="4121981" y="360038"/>
            <a:ext cx="7240961" cy="66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dirty="0"/>
              <a:t>Matching Rollup to Documentation</a:t>
            </a:r>
          </a:p>
        </p:txBody>
      </p:sp>
      <p:pic>
        <p:nvPicPr>
          <p:cNvPr id="142" name="Google Shape;142;p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5048" b="29504"/>
          <a:stretch/>
        </p:blipFill>
        <p:spPr>
          <a:xfrm>
            <a:off x="1083265" y="246406"/>
            <a:ext cx="3038868" cy="1077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receipt of a grocery outlet&#10;&#10;Description automatically generated">
            <a:extLst>
              <a:ext uri="{FF2B5EF4-FFF2-40B4-BE49-F238E27FC236}">
                <a16:creationId xmlns:a16="http://schemas.microsoft.com/office/drawing/2014/main" id="{DB854270-5A39-6EEB-25DB-5C32D5295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479" y="1031493"/>
            <a:ext cx="4682150" cy="54734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25F31FB-6783-2347-C981-0972736217D2}"/>
                  </a:ext>
                </a:extLst>
              </p14:cNvPr>
              <p14:cNvContentPartPr/>
              <p14:nvPr/>
            </p14:nvContentPartPr>
            <p14:xfrm>
              <a:off x="5880796" y="4230232"/>
              <a:ext cx="1454527" cy="1071048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25F31FB-6783-2347-C981-0972736217D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62799" y="4212597"/>
                <a:ext cx="1490161" cy="110667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4962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>
            <a:spLocks noGrp="1"/>
          </p:cNvSpPr>
          <p:nvPr>
            <p:ph type="title"/>
          </p:nvPr>
        </p:nvSpPr>
        <p:spPr>
          <a:xfrm>
            <a:off x="4543086" y="360038"/>
            <a:ext cx="6819856" cy="66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dirty="0"/>
              <a:t>Payroll Documentation</a:t>
            </a:r>
          </a:p>
        </p:txBody>
      </p:sp>
      <p:sp>
        <p:nvSpPr>
          <p:cNvPr id="141" name="Google Shape;141;p2"/>
          <p:cNvSpPr txBox="1">
            <a:spLocks noGrp="1"/>
          </p:cNvSpPr>
          <p:nvPr>
            <p:ph idx="1"/>
          </p:nvPr>
        </p:nvSpPr>
        <p:spPr>
          <a:xfrm>
            <a:off x="1017639" y="1650434"/>
            <a:ext cx="10249193" cy="4967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4170" indent="-344170">
              <a:spcBef>
                <a:spcPts val="0"/>
              </a:spcBef>
              <a:buSzPts val="2520"/>
            </a:pPr>
            <a:r>
              <a:rPr lang="en-US" sz="2800" b="1" dirty="0"/>
              <a:t>Issue:  Insufficient documentation for payroll</a:t>
            </a:r>
            <a:endParaRPr lang="en-US" sz="2800" b="1" dirty="0">
              <a:cs typeface="Arial" panose="020B0604020202020204"/>
            </a:endParaRPr>
          </a:p>
          <a:p>
            <a:pPr marL="344170" indent="-344170">
              <a:spcBef>
                <a:spcPts val="0"/>
              </a:spcBef>
              <a:buSzPts val="2520"/>
            </a:pPr>
            <a:r>
              <a:rPr lang="en-US" sz="2800" dirty="0"/>
              <a:t>Solution: </a:t>
            </a:r>
            <a:endParaRPr lang="en-US" sz="2800" dirty="0">
              <a:cs typeface="Arial"/>
            </a:endParaRPr>
          </a:p>
          <a:p>
            <a:pPr marL="795020" lvl="1" indent="-337820">
              <a:spcBef>
                <a:spcPts val="1100"/>
              </a:spcBef>
              <a:buSzPts val="2340"/>
            </a:pPr>
            <a:r>
              <a:rPr lang="en-US" sz="2600" dirty="0">
                <a:cs typeface="Arial"/>
              </a:rPr>
              <a:t>Payroll documentation includes 3 components</a:t>
            </a:r>
          </a:p>
          <a:p>
            <a:pPr marL="1258570" lvl="2" indent="-344170">
              <a:spcBef>
                <a:spcPts val="1100"/>
              </a:spcBef>
              <a:buSzPts val="2340"/>
            </a:pPr>
            <a:r>
              <a:rPr lang="en-US" sz="2400" dirty="0">
                <a:cs typeface="Arial"/>
              </a:rPr>
              <a:t>Payroll worksheet showing what percentage of salary is covered by grant </a:t>
            </a:r>
          </a:p>
          <a:p>
            <a:pPr marL="1258570" lvl="2" indent="-344170">
              <a:spcBef>
                <a:spcPts val="1100"/>
              </a:spcBef>
              <a:buSzPts val="2340"/>
            </a:pPr>
            <a:r>
              <a:rPr lang="en-US" sz="2400" dirty="0">
                <a:cs typeface="Arial"/>
              </a:rPr>
              <a:t>Payroll receipt confirming salary payment</a:t>
            </a:r>
          </a:p>
          <a:p>
            <a:pPr marL="1258570" lvl="2" indent="-344170">
              <a:spcBef>
                <a:spcPts val="1100"/>
              </a:spcBef>
              <a:buSzPts val="2340"/>
            </a:pPr>
            <a:r>
              <a:rPr lang="en-US" sz="2400" dirty="0">
                <a:cs typeface="Arial"/>
              </a:rPr>
              <a:t>Timesheet confirming hours spent on activities covered by grant</a:t>
            </a:r>
          </a:p>
        </p:txBody>
      </p:sp>
      <p:pic>
        <p:nvPicPr>
          <p:cNvPr id="142" name="Google Shape;142;p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5048" b="29504"/>
          <a:stretch/>
        </p:blipFill>
        <p:spPr>
          <a:xfrm>
            <a:off x="1083265" y="246406"/>
            <a:ext cx="3038868" cy="1077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1961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screenshot of a spreadsheet&#10;&#10;Description automatically generated">
            <a:extLst>
              <a:ext uri="{FF2B5EF4-FFF2-40B4-BE49-F238E27FC236}">
                <a16:creationId xmlns:a16="http://schemas.microsoft.com/office/drawing/2014/main" id="{1B1FDFF8-1F9A-0C30-57BF-F9F102E40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87" y="1121294"/>
            <a:ext cx="8492149" cy="4494697"/>
          </a:xfrm>
          <a:prstGeom prst="rect">
            <a:avLst/>
          </a:prstGeom>
        </p:spPr>
      </p:pic>
      <p:sp>
        <p:nvSpPr>
          <p:cNvPr id="140" name="Google Shape;140;p2"/>
          <p:cNvSpPr txBox="1">
            <a:spLocks noGrp="1"/>
          </p:cNvSpPr>
          <p:nvPr>
            <p:ph type="title"/>
          </p:nvPr>
        </p:nvSpPr>
        <p:spPr>
          <a:xfrm>
            <a:off x="4121981" y="360038"/>
            <a:ext cx="7240961" cy="66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dirty="0"/>
              <a:t>Payroll Documentation</a:t>
            </a:r>
          </a:p>
        </p:txBody>
      </p:sp>
      <p:pic>
        <p:nvPicPr>
          <p:cNvPr id="142" name="Google Shape;142;p2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35048" b="29504"/>
          <a:stretch/>
        </p:blipFill>
        <p:spPr>
          <a:xfrm>
            <a:off x="1083265" y="246406"/>
            <a:ext cx="3038868" cy="107722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746C2D-5160-8B93-C095-3C3FBC127BEC}"/>
              </a:ext>
            </a:extLst>
          </p:cNvPr>
          <p:cNvSpPr txBox="1"/>
          <p:nvPr/>
        </p:nvSpPr>
        <p:spPr>
          <a:xfrm>
            <a:off x="7106970" y="5741405"/>
            <a:ext cx="321398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ESG Total matches the amount listed on the rollup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6593F6-4937-80C3-5BB5-1A167A186B40}"/>
              </a:ext>
            </a:extLst>
          </p:cNvPr>
          <p:cNvSpPr txBox="1"/>
          <p:nvPr/>
        </p:nvSpPr>
        <p:spPr>
          <a:xfrm>
            <a:off x="2270910" y="5741405"/>
            <a:ext cx="321398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total for her salary can be verified on the job cost report.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40ACE11-238E-8E31-12D4-7807F7368D94}"/>
                  </a:ext>
                </a:extLst>
              </p14:cNvPr>
              <p14:cNvContentPartPr/>
              <p14:nvPr/>
            </p14:nvContentPartPr>
            <p14:xfrm>
              <a:off x="2927742" y="3529966"/>
              <a:ext cx="688053" cy="291801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40ACE11-238E-8E31-12D4-7807F7368D9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09749" y="3512357"/>
                <a:ext cx="723679" cy="327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3D3582E-FFA8-321D-FEC7-508BA8D8C408}"/>
                  </a:ext>
                </a:extLst>
              </p14:cNvPr>
              <p14:cNvContentPartPr/>
              <p14:nvPr/>
            </p14:nvContentPartPr>
            <p14:xfrm>
              <a:off x="5051609" y="3366580"/>
              <a:ext cx="15089" cy="15089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3D3582E-FFA8-321D-FEC7-508BA8D8C4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97159" y="2612130"/>
                <a:ext cx="1508900" cy="1508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033AC46-100B-42B5-FAC1-C2BA384A203D}"/>
                  </a:ext>
                </a:extLst>
              </p14:cNvPr>
              <p14:cNvContentPartPr/>
              <p14:nvPr/>
            </p14:nvContentPartPr>
            <p14:xfrm>
              <a:off x="6030577" y="4687897"/>
              <a:ext cx="2893035" cy="766544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033AC46-100B-42B5-FAC1-C2BA384A203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12579" y="4669903"/>
                <a:ext cx="2928671" cy="802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35359B6-6EFE-AA84-4401-E1968A0A7FC0}"/>
                  </a:ext>
                </a:extLst>
              </p14:cNvPr>
              <p14:cNvContentPartPr/>
              <p14:nvPr/>
            </p14:nvContentPartPr>
            <p14:xfrm>
              <a:off x="6839066" y="3437470"/>
              <a:ext cx="2003825" cy="494291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35359B6-6EFE-AA84-4401-E1968A0A7FC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21429" y="3419842"/>
                <a:ext cx="2039460" cy="5299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4F508B5-45D9-8539-7C4D-4E1CA80F5CC6}"/>
                  </a:ext>
                </a:extLst>
              </p14:cNvPr>
              <p14:cNvContentPartPr/>
              <p14:nvPr/>
            </p14:nvContentPartPr>
            <p14:xfrm>
              <a:off x="7876287" y="5991151"/>
              <a:ext cx="15551" cy="15551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4F508B5-45D9-8539-7C4D-4E1CA80F5CC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98737" y="5229152"/>
                <a:ext cx="1555100" cy="1555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6D1553A-B3EB-FE19-09A5-94B5418EC000}"/>
                  </a:ext>
                </a:extLst>
              </p14:cNvPr>
              <p14:cNvContentPartPr/>
              <p14:nvPr/>
            </p14:nvContentPartPr>
            <p14:xfrm>
              <a:off x="7594000" y="6084093"/>
              <a:ext cx="15551" cy="15551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6D1553A-B3EB-FE19-09A5-94B5418EC00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16450" y="5322094"/>
                <a:ext cx="1555100" cy="155510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EF5D6CF6-C815-3873-35CD-4F9A7B941207}"/>
              </a:ext>
            </a:extLst>
          </p:cNvPr>
          <p:cNvSpPr txBox="1"/>
          <p:nvPr/>
        </p:nvSpPr>
        <p:spPr>
          <a:xfrm>
            <a:off x="9268561" y="3416296"/>
            <a:ext cx="2097386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Percentage of Salary allocated to ESG for each employee</a:t>
            </a:r>
          </a:p>
        </p:txBody>
      </p:sp>
    </p:spTree>
    <p:extLst>
      <p:ext uri="{BB962C8B-B14F-4D97-AF65-F5344CB8AC3E}">
        <p14:creationId xmlns:p14="http://schemas.microsoft.com/office/powerpoint/2010/main" val="2207145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>
            <a:spLocks noGrp="1"/>
          </p:cNvSpPr>
          <p:nvPr>
            <p:ph type="title"/>
          </p:nvPr>
        </p:nvSpPr>
        <p:spPr>
          <a:xfrm>
            <a:off x="4121981" y="360038"/>
            <a:ext cx="7240961" cy="66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dirty="0"/>
              <a:t>Payroll Documentation</a:t>
            </a:r>
          </a:p>
        </p:txBody>
      </p:sp>
      <p:pic>
        <p:nvPicPr>
          <p:cNvPr id="142" name="Google Shape;142;p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5048" b="29504"/>
          <a:stretch/>
        </p:blipFill>
        <p:spPr>
          <a:xfrm>
            <a:off x="1083265" y="246406"/>
            <a:ext cx="3038868" cy="1077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blue and white table with numbers and text&#10;&#10;Description automatically generated">
            <a:extLst>
              <a:ext uri="{FF2B5EF4-FFF2-40B4-BE49-F238E27FC236}">
                <a16:creationId xmlns:a16="http://schemas.microsoft.com/office/drawing/2014/main" id="{ACCDD1F2-869E-9623-44EF-BB4AF0F58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79" y="1683537"/>
            <a:ext cx="10219853" cy="33400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4440F78-9AD4-5B7B-C3DC-BE038F7155EE}"/>
                  </a:ext>
                </a:extLst>
              </p14:cNvPr>
              <p14:cNvContentPartPr/>
              <p14:nvPr/>
            </p14:nvContentPartPr>
            <p14:xfrm>
              <a:off x="9734895" y="4018428"/>
              <a:ext cx="608615" cy="52237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4440F78-9AD4-5B7B-C3DC-BE038F7155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16910" y="4000440"/>
                <a:ext cx="644225" cy="557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823E527-1F33-BA09-3C96-474E3446E76B}"/>
                  </a:ext>
                </a:extLst>
              </p14:cNvPr>
              <p14:cNvContentPartPr/>
              <p14:nvPr/>
            </p14:nvContentPartPr>
            <p14:xfrm>
              <a:off x="9768133" y="3410499"/>
              <a:ext cx="554408" cy="205884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823E527-1F33-BA09-3C96-474E3446E7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750144" y="3392534"/>
                <a:ext cx="590025" cy="241456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674054DB-B219-A3A6-7427-F4CCF6F37548}"/>
              </a:ext>
            </a:extLst>
          </p:cNvPr>
          <p:cNvSpPr/>
          <p:nvPr/>
        </p:nvSpPr>
        <p:spPr>
          <a:xfrm>
            <a:off x="271603" y="1795604"/>
            <a:ext cx="2278455" cy="1659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49CBBA5-BB9B-EAC3-7753-2100242389A7}"/>
                  </a:ext>
                </a:extLst>
              </p14:cNvPr>
              <p14:cNvContentPartPr/>
              <p14:nvPr/>
            </p14:nvContentPartPr>
            <p14:xfrm>
              <a:off x="4508990" y="1250980"/>
              <a:ext cx="15089" cy="15089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49CBBA5-BB9B-EAC3-7753-2100242389A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69629" y="511619"/>
                <a:ext cx="1508900" cy="15089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C57200DF-CEAC-2081-CADB-63F827F1FC04}"/>
              </a:ext>
            </a:extLst>
          </p:cNvPr>
          <p:cNvSpPr/>
          <p:nvPr/>
        </p:nvSpPr>
        <p:spPr>
          <a:xfrm>
            <a:off x="347049" y="2987643"/>
            <a:ext cx="9838098" cy="40740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29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902EB6-4E5F-C4A4-0735-85214EFD6983}"/>
              </a:ext>
            </a:extLst>
          </p:cNvPr>
          <p:cNvSpPr/>
          <p:nvPr/>
        </p:nvSpPr>
        <p:spPr>
          <a:xfrm>
            <a:off x="347050" y="3402594"/>
            <a:ext cx="1395741" cy="19615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4BFA11-E90E-2C75-AADA-469F82FFF83E}"/>
              </a:ext>
            </a:extLst>
          </p:cNvPr>
          <p:cNvSpPr/>
          <p:nvPr/>
        </p:nvSpPr>
        <p:spPr>
          <a:xfrm>
            <a:off x="331960" y="3606297"/>
            <a:ext cx="9853186" cy="10562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2ECF79-6A43-16BC-D17E-1328C3E7BE37}"/>
              </a:ext>
            </a:extLst>
          </p:cNvPr>
          <p:cNvSpPr txBox="1"/>
          <p:nvPr/>
        </p:nvSpPr>
        <p:spPr>
          <a:xfrm>
            <a:off x="7914236" y="5228376"/>
            <a:ext cx="241425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Employee Total and Payroll Total Match Worksheet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98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>
            <a:spLocks noGrp="1"/>
          </p:cNvSpPr>
          <p:nvPr>
            <p:ph type="title"/>
          </p:nvPr>
        </p:nvSpPr>
        <p:spPr>
          <a:xfrm>
            <a:off x="4121981" y="360038"/>
            <a:ext cx="7240961" cy="66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dirty="0"/>
              <a:t>Payroll Documentation</a:t>
            </a:r>
          </a:p>
        </p:txBody>
      </p:sp>
      <p:pic>
        <p:nvPicPr>
          <p:cNvPr id="142" name="Google Shape;142;p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5048" b="29504"/>
          <a:stretch/>
        </p:blipFill>
        <p:spPr>
          <a:xfrm>
            <a:off x="1083265" y="246406"/>
            <a:ext cx="3038868" cy="107722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5227E6-6C71-72F8-15FA-3136474A0A9F}"/>
              </a:ext>
            </a:extLst>
          </p:cNvPr>
          <p:cNvSpPr txBox="1"/>
          <p:nvPr/>
        </p:nvSpPr>
        <p:spPr>
          <a:xfrm>
            <a:off x="8585703" y="1705069"/>
            <a:ext cx="2821664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Description references activities that are included in "allowable expenses"</a:t>
            </a:r>
          </a:p>
        </p:txBody>
      </p:sp>
      <p:pic>
        <p:nvPicPr>
          <p:cNvPr id="3" name="Picture 2" descr="A document with writing on it&#10;&#10;Description automatically generated">
            <a:extLst>
              <a:ext uri="{FF2B5EF4-FFF2-40B4-BE49-F238E27FC236}">
                <a16:creationId xmlns:a16="http://schemas.microsoft.com/office/drawing/2014/main" id="{29C021BB-C905-AD51-7130-FF30E57F9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16" y="1251555"/>
            <a:ext cx="7933853" cy="53432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6ED9B5D-4B6B-5044-21D9-35BC0EB25125}"/>
                  </a:ext>
                </a:extLst>
              </p14:cNvPr>
              <p14:cNvContentPartPr/>
              <p14:nvPr/>
            </p14:nvContentPartPr>
            <p14:xfrm>
              <a:off x="5551258" y="1724958"/>
              <a:ext cx="858816" cy="292022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6ED9B5D-4B6B-5044-21D9-35BC0EB2512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33269" y="1707336"/>
                <a:ext cx="894435" cy="327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CEA7616-C2C6-9886-3890-7E596D6B6EE2}"/>
                  </a:ext>
                </a:extLst>
              </p14:cNvPr>
              <p14:cNvContentPartPr/>
              <p14:nvPr/>
            </p14:nvContentPartPr>
            <p14:xfrm>
              <a:off x="758256" y="4827866"/>
              <a:ext cx="1065596" cy="583854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CEA7616-C2C6-9886-3890-7E596D6B6EE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0622" y="4810239"/>
                <a:ext cx="1101224" cy="619468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C6E09A2-532A-E67A-BE43-6A4FD5ECEC13}"/>
              </a:ext>
            </a:extLst>
          </p:cNvPr>
          <p:cNvSpPr/>
          <p:nvPr/>
        </p:nvSpPr>
        <p:spPr>
          <a:xfrm>
            <a:off x="739365" y="1523999"/>
            <a:ext cx="724277" cy="18106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E25FB8-2883-DC0B-8181-3865991E72F4}"/>
              </a:ext>
            </a:extLst>
          </p:cNvPr>
          <p:cNvSpPr/>
          <p:nvPr/>
        </p:nvSpPr>
        <p:spPr>
          <a:xfrm>
            <a:off x="2519880" y="4858693"/>
            <a:ext cx="5190653" cy="138819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24783-9010-6EA9-723D-6F8946B43C08}"/>
              </a:ext>
            </a:extLst>
          </p:cNvPr>
          <p:cNvSpPr txBox="1"/>
          <p:nvPr/>
        </p:nvSpPr>
        <p:spPr>
          <a:xfrm>
            <a:off x="8457445" y="4670078"/>
            <a:ext cx="2821664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Time card is signed or otherwise verified by both staff and manager</a:t>
            </a:r>
          </a:p>
        </p:txBody>
      </p:sp>
    </p:spTree>
    <p:extLst>
      <p:ext uri="{BB962C8B-B14F-4D97-AF65-F5344CB8AC3E}">
        <p14:creationId xmlns:p14="http://schemas.microsoft.com/office/powerpoint/2010/main" val="2536850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>
            <a:spLocks noGrp="1"/>
          </p:cNvSpPr>
          <p:nvPr>
            <p:ph type="title"/>
          </p:nvPr>
        </p:nvSpPr>
        <p:spPr>
          <a:xfrm>
            <a:off x="4543086" y="360038"/>
            <a:ext cx="6819856" cy="66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dirty="0"/>
              <a:t>Invoices vs Expenditure Reports</a:t>
            </a:r>
          </a:p>
        </p:txBody>
      </p:sp>
      <p:sp>
        <p:nvSpPr>
          <p:cNvPr id="141" name="Google Shape;141;p2"/>
          <p:cNvSpPr txBox="1">
            <a:spLocks noGrp="1"/>
          </p:cNvSpPr>
          <p:nvPr>
            <p:ph idx="1"/>
          </p:nvPr>
        </p:nvSpPr>
        <p:spPr>
          <a:xfrm>
            <a:off x="1017639" y="1650434"/>
            <a:ext cx="10249193" cy="4967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4170" indent="-344170">
              <a:spcBef>
                <a:spcPts val="0"/>
              </a:spcBef>
              <a:buSzPts val="2520"/>
            </a:pPr>
            <a:r>
              <a:rPr lang="en-US" sz="2800" dirty="0">
                <a:solidFill>
                  <a:srgbClr val="92D050"/>
                </a:solidFill>
              </a:rPr>
              <a:t>Note: Only applies to pro-rated awards that pay a set amount monthly.</a:t>
            </a:r>
            <a:endParaRPr lang="en-US" sz="2800" dirty="0">
              <a:solidFill>
                <a:srgbClr val="92D050"/>
              </a:solidFill>
              <a:cs typeface="Arial"/>
            </a:endParaRPr>
          </a:p>
          <a:p>
            <a:pPr marL="795020" lvl="1" indent="-337820">
              <a:spcBef>
                <a:spcPts val="0"/>
              </a:spcBef>
              <a:buSzPts val="2520"/>
            </a:pPr>
            <a:r>
              <a:rPr lang="en-US" sz="2600" dirty="0"/>
              <a:t> ESG + TANF</a:t>
            </a:r>
            <a:endParaRPr lang="en-US" sz="2600" dirty="0">
              <a:cs typeface="Arial" panose="020B0604020202020204"/>
            </a:endParaRPr>
          </a:p>
          <a:p>
            <a:pPr marL="795020" lvl="1" indent="-337820">
              <a:spcBef>
                <a:spcPts val="0"/>
              </a:spcBef>
              <a:buSzPts val="2520"/>
            </a:pPr>
            <a:r>
              <a:rPr lang="en-US" sz="2600" u="sng" dirty="0"/>
              <a:t>NOT </a:t>
            </a:r>
            <a:r>
              <a:rPr lang="en-US" sz="2600" dirty="0"/>
              <a:t>ESG-CV, HUD RRH, or CDBG</a:t>
            </a:r>
            <a:endParaRPr lang="en-US" sz="2600" dirty="0">
              <a:cs typeface="Arial"/>
            </a:endParaRPr>
          </a:p>
          <a:p>
            <a:pPr marL="795020" lvl="1" indent="-337820">
              <a:spcBef>
                <a:spcPts val="0"/>
              </a:spcBef>
              <a:buSzPts val="2520"/>
            </a:pPr>
            <a:r>
              <a:rPr lang="en-US" sz="2600" dirty="0">
                <a:cs typeface="Arial"/>
              </a:rPr>
              <a:t>**If you receive set payment each month regardless of expenditures you should be submitting both expenditure report and invoice***</a:t>
            </a:r>
            <a:endParaRPr lang="en-US" sz="2600" dirty="0"/>
          </a:p>
          <a:p>
            <a:pPr marL="344170" indent="-344170">
              <a:spcBef>
                <a:spcPts val="0"/>
              </a:spcBef>
              <a:buSzPts val="2520"/>
            </a:pPr>
            <a:r>
              <a:rPr lang="en-US" sz="2800" dirty="0"/>
              <a:t>Issue:  Submitting Expenditure Report As Invoice</a:t>
            </a:r>
            <a:endParaRPr lang="en-US" sz="2800">
              <a:cs typeface="Arial" panose="020B0604020202020204"/>
            </a:endParaRPr>
          </a:p>
          <a:p>
            <a:pPr marL="344170" indent="-344170">
              <a:spcBef>
                <a:spcPts val="0"/>
              </a:spcBef>
              <a:buSzPts val="2520"/>
            </a:pPr>
            <a:r>
              <a:rPr lang="en-US" sz="2800" dirty="0"/>
              <a:t>Solution: </a:t>
            </a:r>
            <a:endParaRPr lang="en-US" sz="2800" dirty="0">
              <a:cs typeface="Arial"/>
            </a:endParaRPr>
          </a:p>
          <a:p>
            <a:pPr marL="795020" lvl="1" indent="-337820">
              <a:spcBef>
                <a:spcPts val="1100"/>
              </a:spcBef>
              <a:buSzPts val="2340"/>
            </a:pPr>
            <a:r>
              <a:rPr lang="en-US" sz="2600" dirty="0">
                <a:cs typeface="Arial"/>
              </a:rPr>
              <a:t>These are two different documents </a:t>
            </a:r>
          </a:p>
          <a:p>
            <a:pPr marL="1258570" lvl="2" indent="-344170">
              <a:spcBef>
                <a:spcPts val="1100"/>
              </a:spcBef>
              <a:buSzPts val="2340"/>
            </a:pPr>
            <a:r>
              <a:rPr lang="en-US" sz="2400" dirty="0">
                <a:cs typeface="Arial"/>
              </a:rPr>
              <a:t>Invoice tracks how much you are paid each month (total award </a:t>
            </a:r>
            <a:r>
              <a:rPr lang="en-US" sz="2400">
                <a:cs typeface="Arial"/>
              </a:rPr>
              <a:t>/12)</a:t>
            </a:r>
          </a:p>
          <a:p>
            <a:pPr marL="1258570" lvl="2" indent="-344170">
              <a:spcBef>
                <a:spcPts val="1100"/>
              </a:spcBef>
              <a:buSzPts val="2340"/>
            </a:pPr>
            <a:r>
              <a:rPr lang="en-US" sz="2400" dirty="0">
                <a:cs typeface="Arial"/>
              </a:rPr>
              <a:t>Expenditures track how much you have actually spent to ensure organization is on track to expend funds by end of the year.</a:t>
            </a:r>
            <a:endParaRPr lang="en-US"/>
          </a:p>
          <a:p>
            <a:pPr marL="1258570" lvl="2" indent="-344170">
              <a:spcBef>
                <a:spcPts val="1100"/>
              </a:spcBef>
              <a:buSzPts val="2340"/>
            </a:pPr>
            <a:endParaRPr lang="en-US" sz="2400" dirty="0">
              <a:cs typeface="Arial"/>
            </a:endParaRPr>
          </a:p>
        </p:txBody>
      </p:sp>
      <p:pic>
        <p:nvPicPr>
          <p:cNvPr id="142" name="Google Shape;142;p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5048" b="29504"/>
          <a:stretch/>
        </p:blipFill>
        <p:spPr>
          <a:xfrm>
            <a:off x="1083265" y="246406"/>
            <a:ext cx="3038868" cy="1077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6120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>
            <a:spLocks noGrp="1"/>
          </p:cNvSpPr>
          <p:nvPr>
            <p:ph type="title"/>
          </p:nvPr>
        </p:nvSpPr>
        <p:spPr>
          <a:xfrm>
            <a:off x="4121981" y="360038"/>
            <a:ext cx="7240961" cy="66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dirty="0"/>
              <a:t>Invoices </a:t>
            </a:r>
          </a:p>
        </p:txBody>
      </p:sp>
      <p:pic>
        <p:nvPicPr>
          <p:cNvPr id="142" name="Google Shape;142;p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5048" b="29504"/>
          <a:stretch/>
        </p:blipFill>
        <p:spPr>
          <a:xfrm>
            <a:off x="1083265" y="246406"/>
            <a:ext cx="3038868" cy="1077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document with numbers and text&#10;&#10;Description automatically generated">
            <a:extLst>
              <a:ext uri="{FF2B5EF4-FFF2-40B4-BE49-F238E27FC236}">
                <a16:creationId xmlns:a16="http://schemas.microsoft.com/office/drawing/2014/main" id="{4387AAFC-27D5-92FD-1B7A-11175282C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926" y="1499819"/>
            <a:ext cx="6325936" cy="42727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3D63B70-0620-C77A-487B-95CF7E6D76A9}"/>
                  </a:ext>
                </a:extLst>
              </p14:cNvPr>
              <p14:cNvContentPartPr/>
              <p14:nvPr/>
            </p14:nvContentPartPr>
            <p14:xfrm>
              <a:off x="1552813" y="4560409"/>
              <a:ext cx="2298171" cy="518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3D63B70-0620-C77A-487B-95CF7E6D76A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34816" y="4542426"/>
                <a:ext cx="2333804" cy="5538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8538B20-FC4D-F1C8-F6EA-86F8479174DF}"/>
                  </a:ext>
                </a:extLst>
              </p14:cNvPr>
              <p14:cNvContentPartPr/>
              <p14:nvPr/>
            </p14:nvContentPartPr>
            <p14:xfrm>
              <a:off x="5389516" y="3584408"/>
              <a:ext cx="126471" cy="13368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8538B20-FC4D-F1C8-F6EA-86F8479174D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71911" y="2929376"/>
                <a:ext cx="162041" cy="13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9066C17-EB3A-1D0F-A14A-18861234BA30}"/>
                  </a:ext>
                </a:extLst>
              </p14:cNvPr>
              <p14:cNvContentPartPr/>
              <p14:nvPr/>
            </p14:nvContentPartPr>
            <p14:xfrm>
              <a:off x="5121640" y="3584388"/>
              <a:ext cx="528588" cy="182789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9066C17-EB3A-1D0F-A14A-18861234BA3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03649" y="3566791"/>
                <a:ext cx="564211" cy="218341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AB51329-D649-4610-8BDB-52732CA1A8DF}"/>
              </a:ext>
            </a:extLst>
          </p:cNvPr>
          <p:cNvSpPr txBox="1"/>
          <p:nvPr/>
        </p:nvSpPr>
        <p:spPr>
          <a:xfrm>
            <a:off x="7796967" y="3108753"/>
            <a:ext cx="282166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the Invoice—the amount expended is 1/12th the total award. It is the same every month.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3D1C20-D048-8B4D-3FAF-823041A372E4}"/>
              </a:ext>
            </a:extLst>
          </p:cNvPr>
          <p:cNvSpPr txBox="1"/>
          <p:nvPr/>
        </p:nvSpPr>
        <p:spPr>
          <a:xfrm>
            <a:off x="1487071" y="5876016"/>
            <a:ext cx="282166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Invoice must be signed so should be submitted as a pdf.</a:t>
            </a:r>
          </a:p>
        </p:txBody>
      </p:sp>
    </p:spTree>
    <p:extLst>
      <p:ext uri="{BB962C8B-B14F-4D97-AF65-F5344CB8AC3E}">
        <p14:creationId xmlns:p14="http://schemas.microsoft.com/office/powerpoint/2010/main" val="3803353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>
            <a:spLocks noGrp="1"/>
          </p:cNvSpPr>
          <p:nvPr>
            <p:ph type="title"/>
          </p:nvPr>
        </p:nvSpPr>
        <p:spPr>
          <a:xfrm>
            <a:off x="5224875" y="360038"/>
            <a:ext cx="6138067" cy="66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141" name="Google Shape;141;p2"/>
          <p:cNvSpPr txBox="1">
            <a:spLocks noGrp="1"/>
          </p:cNvSpPr>
          <p:nvPr>
            <p:ph idx="1"/>
          </p:nvPr>
        </p:nvSpPr>
        <p:spPr>
          <a:xfrm>
            <a:off x="1017639" y="1650434"/>
            <a:ext cx="10351987" cy="515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4170" indent="-344170">
              <a:spcBef>
                <a:spcPts val="0"/>
              </a:spcBef>
              <a:buSzPts val="2520"/>
            </a:pPr>
            <a:r>
              <a:rPr lang="en-US" sz="2800" dirty="0">
                <a:cs typeface="Arial"/>
              </a:rPr>
              <a:t>New Requirements for ESG + TANF Submissions (Starting September)</a:t>
            </a:r>
            <a:endParaRPr lang="en-US" sz="2800" dirty="0"/>
          </a:p>
          <a:p>
            <a:pPr marL="344170" indent="-344170">
              <a:spcBef>
                <a:spcPts val="0"/>
              </a:spcBef>
              <a:buSzPts val="2520"/>
            </a:pPr>
            <a:r>
              <a:rPr lang="en-US" sz="2800" dirty="0"/>
              <a:t>HHA review process: What we check before we "approve" invoices for submission to DCF and why </a:t>
            </a:r>
            <a:r>
              <a:rPr lang="en-US" sz="1200" dirty="0"/>
              <a:t>(Slide 6-7)</a:t>
            </a:r>
            <a:endParaRPr lang="en-US" sz="1200" dirty="0">
              <a:cs typeface="Arial"/>
            </a:endParaRPr>
          </a:p>
          <a:p>
            <a:pPr marL="344170" indent="-344170">
              <a:spcBef>
                <a:spcPts val="1600"/>
              </a:spcBef>
              <a:buSzPts val="2520"/>
            </a:pPr>
            <a:r>
              <a:rPr lang="en-US" sz="2800" dirty="0"/>
              <a:t>Best Practices for Common Issues</a:t>
            </a:r>
          </a:p>
          <a:p>
            <a:pPr marL="795020" lvl="1" indent="-337820">
              <a:spcBef>
                <a:spcPts val="1100"/>
              </a:spcBef>
              <a:buSzPts val="2160"/>
            </a:pPr>
            <a:r>
              <a:rPr lang="en-US" sz="2400" dirty="0"/>
              <a:t>HMIS Documentation for Monthly Service Reports </a:t>
            </a:r>
            <a:r>
              <a:rPr lang="en-US" sz="1700" dirty="0"/>
              <a:t>(Slides 9-11)</a:t>
            </a:r>
            <a:endParaRPr sz="1700" dirty="0">
              <a:cs typeface="Arial" panose="020B0604020202020204"/>
            </a:endParaRPr>
          </a:p>
          <a:p>
            <a:pPr marL="795020" lvl="1" indent="-337820">
              <a:spcBef>
                <a:spcPts val="1100"/>
              </a:spcBef>
              <a:buSzPts val="2160"/>
            </a:pPr>
            <a:r>
              <a:rPr lang="en-US" sz="2400" dirty="0"/>
              <a:t>Reconciling Rollup Amounts with Receipts </a:t>
            </a:r>
            <a:r>
              <a:rPr lang="en-US" sz="1700" dirty="0"/>
              <a:t>(Slides 12-13)</a:t>
            </a:r>
            <a:endParaRPr lang="en-US" sz="1700" dirty="0">
              <a:cs typeface="Arial"/>
            </a:endParaRPr>
          </a:p>
          <a:p>
            <a:pPr marL="795020" lvl="1" indent="-337820">
              <a:spcBef>
                <a:spcPts val="1100"/>
              </a:spcBef>
              <a:buSzPts val="2160"/>
            </a:pPr>
            <a:r>
              <a:rPr lang="en-US" sz="2400" dirty="0"/>
              <a:t>Payroll Documentation </a:t>
            </a:r>
            <a:r>
              <a:rPr lang="en-US" sz="1700" dirty="0"/>
              <a:t>(Slides 14-17)</a:t>
            </a:r>
            <a:endParaRPr lang="en-US" sz="1400" dirty="0">
              <a:cs typeface="Arial" panose="020B0604020202020204"/>
            </a:endParaRPr>
          </a:p>
          <a:p>
            <a:pPr marL="795020" lvl="1" indent="-337820">
              <a:spcBef>
                <a:spcPts val="1100"/>
              </a:spcBef>
              <a:buSzPts val="2160"/>
            </a:pPr>
            <a:r>
              <a:rPr lang="en-US" sz="2400" dirty="0"/>
              <a:t>Invoice vs Expenditure Reports</a:t>
            </a:r>
            <a:r>
              <a:rPr lang="en-US" sz="1700" dirty="0"/>
              <a:t> (Slides 18-20)</a:t>
            </a:r>
            <a:endParaRPr lang="en-US" sz="1700" dirty="0">
              <a:cs typeface="Arial" panose="020B0604020202020204"/>
            </a:endParaRPr>
          </a:p>
          <a:p>
            <a:pPr marL="795020" lvl="1" indent="-337820">
              <a:spcBef>
                <a:spcPts val="1100"/>
              </a:spcBef>
              <a:buSzPts val="2160"/>
            </a:pPr>
            <a:r>
              <a:rPr lang="en-US" sz="2400" dirty="0"/>
              <a:t>Matching Funds </a:t>
            </a:r>
            <a:r>
              <a:rPr lang="en-US" sz="1700" dirty="0"/>
              <a:t>(Slides 21-22)</a:t>
            </a:r>
            <a:endParaRPr lang="en-US" sz="1700" dirty="0">
              <a:cs typeface="Arial"/>
            </a:endParaRPr>
          </a:p>
          <a:p>
            <a:pPr marL="344170" indent="-514350">
              <a:spcBef>
                <a:spcPts val="1100"/>
              </a:spcBef>
              <a:buSzPts val="2160"/>
            </a:pPr>
            <a:endParaRPr lang="en-US" sz="1700" dirty="0">
              <a:cs typeface="Arial"/>
            </a:endParaRPr>
          </a:p>
        </p:txBody>
      </p:sp>
      <p:pic>
        <p:nvPicPr>
          <p:cNvPr id="142" name="Google Shape;142;p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5048" b="29504"/>
          <a:stretch/>
        </p:blipFill>
        <p:spPr>
          <a:xfrm>
            <a:off x="1083265" y="246406"/>
            <a:ext cx="3038868" cy="1077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>
            <a:spLocks noGrp="1"/>
          </p:cNvSpPr>
          <p:nvPr>
            <p:ph type="title"/>
          </p:nvPr>
        </p:nvSpPr>
        <p:spPr>
          <a:xfrm>
            <a:off x="4121981" y="360038"/>
            <a:ext cx="7240961" cy="66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dirty="0"/>
              <a:t>Expenditure Reports</a:t>
            </a:r>
          </a:p>
        </p:txBody>
      </p:sp>
      <p:pic>
        <p:nvPicPr>
          <p:cNvPr id="142" name="Google Shape;142;p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5048" b="29504"/>
          <a:stretch/>
        </p:blipFill>
        <p:spPr>
          <a:xfrm>
            <a:off x="1083265" y="246406"/>
            <a:ext cx="3038868" cy="1077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C42B3E-BC64-5140-BCBC-52CF9A03CA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78" r="6481" b="13123"/>
          <a:stretch/>
        </p:blipFill>
        <p:spPr>
          <a:xfrm>
            <a:off x="1195136" y="1515222"/>
            <a:ext cx="6551409" cy="44269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DC32FEA-2321-A652-0226-8735A3A634F7}"/>
                  </a:ext>
                </a:extLst>
              </p14:cNvPr>
              <p14:cNvContentPartPr/>
              <p14:nvPr/>
            </p14:nvContentPartPr>
            <p14:xfrm>
              <a:off x="5074299" y="3746532"/>
              <a:ext cx="774107" cy="480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DC32FEA-2321-A652-0226-8735A3A634F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56665" y="3728542"/>
                <a:ext cx="809735" cy="5159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E205B2B-DDED-195D-DAF0-784F2D5AB3EC}"/>
                  </a:ext>
                </a:extLst>
              </p14:cNvPr>
              <p14:cNvContentPartPr/>
              <p14:nvPr/>
            </p14:nvContentPartPr>
            <p14:xfrm>
              <a:off x="5188084" y="4914356"/>
              <a:ext cx="577240" cy="190683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E205B2B-DDED-195D-DAF0-784F2D5AB3E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70450" y="4896760"/>
                <a:ext cx="612868" cy="226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FD69B0A-95BD-AEA1-F33D-AF6E6D6F7B8B}"/>
                  </a:ext>
                </a:extLst>
              </p14:cNvPr>
              <p14:cNvContentPartPr/>
              <p14:nvPr/>
            </p14:nvContentPartPr>
            <p14:xfrm>
              <a:off x="1731772" y="5088063"/>
              <a:ext cx="2737813" cy="689676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FD69B0A-95BD-AEA1-F33D-AF6E6D6F7B8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13774" y="5070434"/>
                <a:ext cx="2773448" cy="725293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9B367A6-8FD1-0E65-7DB0-96B2CF0ED23C}"/>
              </a:ext>
            </a:extLst>
          </p:cNvPr>
          <p:cNvSpPr txBox="1"/>
          <p:nvPr/>
        </p:nvSpPr>
        <p:spPr>
          <a:xfrm>
            <a:off x="7823704" y="3509806"/>
            <a:ext cx="282166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the expenditure report: Expended amounts should equal the amounts listed in the rollup of itemized transactions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67F27A-C43E-F4A2-9DC5-DB06F5E0E842}"/>
              </a:ext>
            </a:extLst>
          </p:cNvPr>
          <p:cNvSpPr txBox="1"/>
          <p:nvPr/>
        </p:nvSpPr>
        <p:spPr>
          <a:xfrm>
            <a:off x="7922630" y="4825258"/>
            <a:ext cx="282166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Matching funds should be included on the expenditure report. Their total should match the total in your documentation.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490AA1-0B24-51FE-B235-8BDFC62A7A13}"/>
              </a:ext>
            </a:extLst>
          </p:cNvPr>
          <p:cNvSpPr txBox="1"/>
          <p:nvPr/>
        </p:nvSpPr>
        <p:spPr>
          <a:xfrm>
            <a:off x="1190293" y="6113974"/>
            <a:ext cx="282166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Expenditure Reports must also be signed and submitted as a pdf</a:t>
            </a:r>
          </a:p>
        </p:txBody>
      </p:sp>
    </p:spTree>
    <p:extLst>
      <p:ext uri="{BB962C8B-B14F-4D97-AF65-F5344CB8AC3E}">
        <p14:creationId xmlns:p14="http://schemas.microsoft.com/office/powerpoint/2010/main" val="3038241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>
            <a:spLocks noGrp="1"/>
          </p:cNvSpPr>
          <p:nvPr>
            <p:ph type="title"/>
          </p:nvPr>
        </p:nvSpPr>
        <p:spPr>
          <a:xfrm>
            <a:off x="4543086" y="360038"/>
            <a:ext cx="6819856" cy="66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dirty="0"/>
              <a:t>Matching Funds</a:t>
            </a:r>
          </a:p>
        </p:txBody>
      </p:sp>
      <p:sp>
        <p:nvSpPr>
          <p:cNvPr id="141" name="Google Shape;141;p2"/>
          <p:cNvSpPr txBox="1">
            <a:spLocks noGrp="1"/>
          </p:cNvSpPr>
          <p:nvPr>
            <p:ph idx="1"/>
          </p:nvPr>
        </p:nvSpPr>
        <p:spPr>
          <a:xfrm>
            <a:off x="1017639" y="1650434"/>
            <a:ext cx="10249193" cy="4967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4170" indent="-344170">
              <a:spcBef>
                <a:spcPts val="0"/>
              </a:spcBef>
              <a:buSzPts val="2520"/>
            </a:pPr>
            <a:r>
              <a:rPr lang="en-US" sz="2800" b="1" dirty="0"/>
              <a:t>Issue:  No matching funds are listed or the amount does not equal the amount provided in the documentation</a:t>
            </a:r>
            <a:endParaRPr lang="en-US" sz="2800" b="1">
              <a:cs typeface="Arial" panose="020B0604020202020204"/>
            </a:endParaRPr>
          </a:p>
          <a:p>
            <a:pPr marL="344170" indent="-344170">
              <a:spcBef>
                <a:spcPts val="0"/>
              </a:spcBef>
              <a:buSzPts val="2520"/>
            </a:pPr>
            <a:r>
              <a:rPr lang="en-US" sz="2800" dirty="0"/>
              <a:t>Solution: </a:t>
            </a:r>
            <a:endParaRPr lang="en-US" sz="2800" dirty="0">
              <a:cs typeface="Arial"/>
            </a:endParaRPr>
          </a:p>
          <a:p>
            <a:pPr marL="795020" lvl="1" indent="-337820">
              <a:spcBef>
                <a:spcPts val="1100"/>
              </a:spcBef>
              <a:buSzPts val="2340"/>
            </a:pPr>
            <a:r>
              <a:rPr lang="en-US" sz="2600" dirty="0">
                <a:cs typeface="Arial"/>
              </a:rPr>
              <a:t>Always include matching amounts on the expenditure report.</a:t>
            </a:r>
          </a:p>
          <a:p>
            <a:pPr marL="1258570" lvl="2" indent="-344170">
              <a:spcBef>
                <a:spcPts val="1100"/>
              </a:spcBef>
              <a:buSzPts val="2340"/>
            </a:pPr>
            <a:r>
              <a:rPr lang="en-US" sz="2400" dirty="0">
                <a:cs typeface="Arial"/>
              </a:rPr>
              <a:t>Note ESG-CV does not require matching funds</a:t>
            </a:r>
          </a:p>
          <a:p>
            <a:pPr marL="795020" lvl="1" indent="-337820">
              <a:spcBef>
                <a:spcPts val="1100"/>
              </a:spcBef>
              <a:buSzPts val="2340"/>
            </a:pPr>
            <a:r>
              <a:rPr lang="en-US" sz="2600" dirty="0">
                <a:cs typeface="Arial"/>
              </a:rPr>
              <a:t>Along with match documentation include a match report that provides breakdown of what funds are being used for the match requirement</a:t>
            </a:r>
          </a:p>
        </p:txBody>
      </p:sp>
      <p:pic>
        <p:nvPicPr>
          <p:cNvPr id="142" name="Google Shape;142;p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5048" b="29504"/>
          <a:stretch/>
        </p:blipFill>
        <p:spPr>
          <a:xfrm>
            <a:off x="1083265" y="246406"/>
            <a:ext cx="3038868" cy="1077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4686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>
            <a:spLocks noGrp="1"/>
          </p:cNvSpPr>
          <p:nvPr>
            <p:ph type="title"/>
          </p:nvPr>
        </p:nvSpPr>
        <p:spPr>
          <a:xfrm>
            <a:off x="4121981" y="360038"/>
            <a:ext cx="7240961" cy="66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dirty="0"/>
              <a:t>Matching Funds</a:t>
            </a:r>
          </a:p>
        </p:txBody>
      </p:sp>
      <p:pic>
        <p:nvPicPr>
          <p:cNvPr id="142" name="Google Shape;142;p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5048" b="29504"/>
          <a:stretch/>
        </p:blipFill>
        <p:spPr>
          <a:xfrm>
            <a:off x="1083265" y="246406"/>
            <a:ext cx="3038868" cy="1077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paper with a picture of people and a heart&#10;&#10;Description automatically generated">
            <a:extLst>
              <a:ext uri="{FF2B5EF4-FFF2-40B4-BE49-F238E27FC236}">
                <a16:creationId xmlns:a16="http://schemas.microsoft.com/office/drawing/2014/main" id="{EAE19DC5-3038-49AF-CA0D-F17D8D45F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242" y="1254717"/>
            <a:ext cx="4989094" cy="5418038"/>
          </a:xfrm>
          <a:prstGeom prst="rect">
            <a:avLst/>
          </a:prstGeom>
        </p:spPr>
      </p:pic>
      <p:pic>
        <p:nvPicPr>
          <p:cNvPr id="3" name="Picture 2" descr="A paper with text and numbers&#10;&#10;Description automatically generated">
            <a:extLst>
              <a:ext uri="{FF2B5EF4-FFF2-40B4-BE49-F238E27FC236}">
                <a16:creationId xmlns:a16="http://schemas.microsoft.com/office/drawing/2014/main" id="{7785AFAD-132D-60E3-56C5-09060DA34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8716" y="1259552"/>
            <a:ext cx="4735094" cy="54083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048CE3E-E84A-C5DC-11C4-8176A5BA0229}"/>
                  </a:ext>
                </a:extLst>
              </p14:cNvPr>
              <p14:cNvContentPartPr/>
              <p14:nvPr/>
            </p14:nvContentPartPr>
            <p14:xfrm>
              <a:off x="7695631" y="4101976"/>
              <a:ext cx="2776935" cy="458095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048CE3E-E84A-C5DC-11C4-8176A5BA022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77994" y="4084343"/>
                <a:ext cx="2812569" cy="493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D87BE34-E5C8-9C17-29BA-6F2E2F6AD71F}"/>
                  </a:ext>
                </a:extLst>
              </p14:cNvPr>
              <p14:cNvContentPartPr/>
              <p14:nvPr/>
            </p14:nvContentPartPr>
            <p14:xfrm>
              <a:off x="1584168" y="6016409"/>
              <a:ext cx="4470506" cy="639781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D87BE34-E5C8-9C17-29BA-6F2E2F6AD71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66169" y="5998777"/>
                <a:ext cx="4506143" cy="675404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797146C-4AF1-6523-6BB9-2F9372BE4AA0}"/>
              </a:ext>
            </a:extLst>
          </p:cNvPr>
          <p:cNvSpPr txBox="1"/>
          <p:nvPr/>
        </p:nvSpPr>
        <p:spPr>
          <a:xfrm>
            <a:off x="9227388" y="4646122"/>
            <a:ext cx="1885875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CASH provided documentation for all funding. This page describes what portion was used for ESG.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36E146-952B-66CF-D900-67FD676036FF}"/>
              </a:ext>
            </a:extLst>
          </p:cNvPr>
          <p:cNvSpPr txBox="1"/>
          <p:nvPr/>
        </p:nvSpPr>
        <p:spPr>
          <a:xfrm>
            <a:off x="1366756" y="1437701"/>
            <a:ext cx="1377876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OPI provided documentation for the specific contributions included in this report. This page gives the total.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B0A80B0-634E-D399-72EF-7536D209EBC0}"/>
                  </a:ext>
                </a:extLst>
              </p14:cNvPr>
              <p14:cNvContentPartPr/>
              <p14:nvPr/>
            </p14:nvContentPartPr>
            <p14:xfrm>
              <a:off x="9671486" y="6028531"/>
              <a:ext cx="724686" cy="351996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B0A80B0-634E-D399-72EF-7536D209EBC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653495" y="6010913"/>
                <a:ext cx="760309" cy="38759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8032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BBA26C-89C3-411F-9753-606A413F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AD2215-6311-4D1C-B6B5-F57CB6BFC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BA5DE79-30D1-4A10-8DB9-0A6E523A9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BD0D63-D23F-4AE7-8270-4185EF9C1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168E9E-94E9-4BE3-B88C-C8A468117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107AC1-AA0D-4097-B03D-FD3C632AB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8D231A-EC46-4736-B00F-76D307082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AEC931-3440-A45F-D7D3-A46F2020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167" y="2590984"/>
            <a:ext cx="9855389" cy="255795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/>
            <a:r>
              <a:rPr lang="en-US" sz="8000" dirty="0">
                <a:cs typeface="Arial"/>
              </a:rPr>
              <a:t>New ESG + TANF Requirements for September</a:t>
            </a:r>
            <a:endParaRPr lang="en-US" dirty="0"/>
          </a:p>
        </p:txBody>
      </p:sp>
      <p:pic>
        <p:nvPicPr>
          <p:cNvPr id="5" name="Google Shape;134;p1" descr="Logo, company name&#10;&#10;Description automatically generated">
            <a:extLst>
              <a:ext uri="{FF2B5EF4-FFF2-40B4-BE49-F238E27FC236}">
                <a16:creationId xmlns:a16="http://schemas.microsoft.com/office/drawing/2014/main" id="{769789C4-976B-EABB-6AE8-9B135D2141A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88991" y="-1097119"/>
            <a:ext cx="3694214" cy="3694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2139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>
            <a:spLocks noGrp="1"/>
          </p:cNvSpPr>
          <p:nvPr>
            <p:ph type="title"/>
          </p:nvPr>
        </p:nvSpPr>
        <p:spPr>
          <a:xfrm>
            <a:off x="4118544" y="360038"/>
            <a:ext cx="7244398" cy="66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dirty="0"/>
              <a:t>New Rollup Forms for ESG + TANF</a:t>
            </a:r>
          </a:p>
        </p:txBody>
      </p:sp>
      <p:sp>
        <p:nvSpPr>
          <p:cNvPr id="141" name="Google Shape;141;p2"/>
          <p:cNvSpPr txBox="1">
            <a:spLocks noGrp="1"/>
          </p:cNvSpPr>
          <p:nvPr>
            <p:ph idx="1"/>
          </p:nvPr>
        </p:nvSpPr>
        <p:spPr>
          <a:xfrm>
            <a:off x="1017639" y="1650434"/>
            <a:ext cx="10249193" cy="4967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4170" indent="-344170">
              <a:spcBef>
                <a:spcPts val="0"/>
              </a:spcBef>
              <a:buSzPts val="2520"/>
            </a:pPr>
            <a:r>
              <a:rPr lang="en-US" sz="2800" b="1" dirty="0">
                <a:cs typeface="Arial"/>
              </a:rPr>
              <a:t>Must itemize (and provide documentation for) administrative expenses. </a:t>
            </a:r>
          </a:p>
          <a:p>
            <a:pPr marL="795020" lvl="1" indent="-344170">
              <a:spcBef>
                <a:spcPts val="0"/>
              </a:spcBef>
              <a:buSzPts val="2520"/>
            </a:pPr>
            <a:r>
              <a:rPr lang="en-US" sz="2600" b="1" dirty="0">
                <a:cs typeface="Arial"/>
              </a:rPr>
              <a:t>The admin percentage is used as a cap rather than to calculate costs</a:t>
            </a:r>
          </a:p>
          <a:p>
            <a:pPr marL="344170" indent="-344170">
              <a:spcBef>
                <a:spcPts val="0"/>
              </a:spcBef>
              <a:buSzPts val="2520"/>
            </a:pPr>
            <a:r>
              <a:rPr lang="en-US" sz="2800" b="1" dirty="0">
                <a:cs typeface="Arial"/>
              </a:rPr>
              <a:t>The new rollup allows you to add additional lines to each </a:t>
            </a:r>
            <a:r>
              <a:rPr lang="en-US" sz="2800" b="1">
                <a:cs typeface="Arial"/>
              </a:rPr>
              <a:t>section</a:t>
            </a:r>
            <a:endParaRPr lang="en-US" sz="2800" b="1" dirty="0">
              <a:cs typeface="Arial"/>
            </a:endParaRPr>
          </a:p>
          <a:p>
            <a:pPr marL="795020" lvl="1" indent="-344170">
              <a:spcBef>
                <a:spcPts val="0"/>
              </a:spcBef>
              <a:buSzPts val="2520"/>
            </a:pPr>
            <a:r>
              <a:rPr lang="en-US" sz="2600" b="1" dirty="0">
                <a:cs typeface="Arial"/>
              </a:rPr>
              <a:t>You do not need to do "additional expenses" separately if you go beyond 9 itemized expenses</a:t>
            </a:r>
          </a:p>
          <a:p>
            <a:pPr marL="795020" lvl="1" indent="-344170">
              <a:spcBef>
                <a:spcPts val="0"/>
              </a:spcBef>
              <a:buSzPts val="2520"/>
            </a:pPr>
            <a:r>
              <a:rPr lang="en-US" sz="2600" b="1" dirty="0">
                <a:cs typeface="Arial"/>
              </a:rPr>
              <a:t>But, adding lines can mess with the formula,</a:t>
            </a:r>
            <a:r>
              <a:rPr lang="en-US" sz="2600" b="1" u="sng" dirty="0">
                <a:cs typeface="Arial"/>
              </a:rPr>
              <a:t> so double check totals on rollup before submitting.</a:t>
            </a:r>
          </a:p>
        </p:txBody>
      </p:sp>
      <p:pic>
        <p:nvPicPr>
          <p:cNvPr id="142" name="Google Shape;142;p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5048" b="29504"/>
          <a:stretch/>
        </p:blipFill>
        <p:spPr>
          <a:xfrm>
            <a:off x="1083265" y="246406"/>
            <a:ext cx="3038868" cy="1077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1981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BBA26C-89C3-411F-9753-606A413F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AD2215-6311-4D1C-B6B5-F57CB6BFC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BA5DE79-30D1-4A10-8DB9-0A6E523A9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BD0D63-D23F-4AE7-8270-4185EF9C1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168E9E-94E9-4BE3-B88C-C8A468117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107AC1-AA0D-4097-B03D-FD3C632AB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8D231A-EC46-4736-B00F-76D307082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AEC931-3440-A45F-D7D3-A46F2020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235" y="2590984"/>
            <a:ext cx="10876321" cy="255795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/>
            <a:r>
              <a:rPr lang="en-US" sz="8000" dirty="0">
                <a:cs typeface="Arial"/>
              </a:rPr>
              <a:t>What does HHA check when reviewing invoices?</a:t>
            </a:r>
          </a:p>
        </p:txBody>
      </p:sp>
      <p:pic>
        <p:nvPicPr>
          <p:cNvPr id="5" name="Google Shape;134;p1" descr="Logo, company name&#10;&#10;Description automatically generated">
            <a:extLst>
              <a:ext uri="{FF2B5EF4-FFF2-40B4-BE49-F238E27FC236}">
                <a16:creationId xmlns:a16="http://schemas.microsoft.com/office/drawing/2014/main" id="{769789C4-976B-EABB-6AE8-9B135D2141A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88991" y="-1097119"/>
            <a:ext cx="3694214" cy="3694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5950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>
            <a:spLocks noGrp="1"/>
          </p:cNvSpPr>
          <p:nvPr>
            <p:ph type="title"/>
          </p:nvPr>
        </p:nvSpPr>
        <p:spPr>
          <a:xfrm>
            <a:off x="5224875" y="360038"/>
            <a:ext cx="6138067" cy="66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dirty="0"/>
              <a:t>HHA Review Process: </a:t>
            </a:r>
          </a:p>
        </p:txBody>
      </p:sp>
      <p:sp>
        <p:nvSpPr>
          <p:cNvPr id="141" name="Google Shape;141;p2"/>
          <p:cNvSpPr txBox="1">
            <a:spLocks noGrp="1"/>
          </p:cNvSpPr>
          <p:nvPr>
            <p:ph idx="1"/>
          </p:nvPr>
        </p:nvSpPr>
        <p:spPr>
          <a:xfrm>
            <a:off x="1017639" y="1650434"/>
            <a:ext cx="10338619" cy="4967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indent="-514350">
              <a:spcBef>
                <a:spcPts val="0"/>
              </a:spcBef>
              <a:buSzPts val="2520"/>
            </a:pPr>
            <a:r>
              <a:rPr lang="en-US" sz="2800" dirty="0">
                <a:cs typeface="Arial"/>
              </a:rPr>
              <a:t>HHA uses your approved invoices to build a combined COC invoice that we send to DCF with transactions and deliverables organized by program (shelter, outreach, </a:t>
            </a:r>
            <a:r>
              <a:rPr lang="en-US" sz="2800" err="1">
                <a:cs typeface="Arial"/>
              </a:rPr>
              <a:t>etc</a:t>
            </a:r>
            <a:r>
              <a:rPr lang="en-US" sz="2800" dirty="0">
                <a:cs typeface="Arial"/>
              </a:rPr>
              <a:t>) rather than by organization.</a:t>
            </a:r>
          </a:p>
          <a:p>
            <a:pPr marL="514350" indent="-514350">
              <a:spcBef>
                <a:spcPts val="0"/>
              </a:spcBef>
              <a:buSzPts val="2520"/>
            </a:pPr>
            <a:r>
              <a:rPr lang="en-US" sz="2800" b="1" dirty="0">
                <a:solidFill>
                  <a:srgbClr val="92D050"/>
                </a:solidFill>
                <a:cs typeface="Arial"/>
              </a:rPr>
              <a:t>Goal is to pass the DCF review process so that payments are not delayed or reduced</a:t>
            </a:r>
          </a:p>
        </p:txBody>
      </p:sp>
      <p:pic>
        <p:nvPicPr>
          <p:cNvPr id="142" name="Google Shape;142;p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5048" b="29504"/>
          <a:stretch/>
        </p:blipFill>
        <p:spPr>
          <a:xfrm>
            <a:off x="1083265" y="246406"/>
            <a:ext cx="3038868" cy="1077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6048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>
            <a:spLocks noGrp="1"/>
          </p:cNvSpPr>
          <p:nvPr>
            <p:ph type="title"/>
          </p:nvPr>
        </p:nvSpPr>
        <p:spPr>
          <a:xfrm>
            <a:off x="5224875" y="360038"/>
            <a:ext cx="6138067" cy="66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dirty="0"/>
              <a:t>HHA Review Checklist</a:t>
            </a:r>
          </a:p>
        </p:txBody>
      </p:sp>
      <p:sp>
        <p:nvSpPr>
          <p:cNvPr id="141" name="Google Shape;141;p2"/>
          <p:cNvSpPr txBox="1">
            <a:spLocks noGrp="1"/>
          </p:cNvSpPr>
          <p:nvPr>
            <p:ph idx="1"/>
          </p:nvPr>
        </p:nvSpPr>
        <p:spPr>
          <a:xfrm>
            <a:off x="1082953" y="1127920"/>
            <a:ext cx="10338619" cy="4967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514350" indent="-514350">
              <a:spcBef>
                <a:spcPts val="0"/>
              </a:spcBef>
              <a:buSzPts val="2520"/>
              <a:buAutoNum type="arabicPeriod"/>
            </a:pPr>
            <a:r>
              <a:rPr lang="en-US" sz="2800" dirty="0"/>
              <a:t>Check Deliverables</a:t>
            </a:r>
          </a:p>
          <a:p>
            <a:pPr marL="795020" lvl="1" indent="-337820">
              <a:spcBef>
                <a:spcPts val="0"/>
              </a:spcBef>
              <a:buSzPts val="2520"/>
            </a:pPr>
            <a:r>
              <a:rPr lang="en-US" sz="2600" dirty="0"/>
              <a:t>Does MSR match HMIS report for a) Total clients served this month; b) new clients served?</a:t>
            </a:r>
          </a:p>
          <a:p>
            <a:pPr marL="795020" lvl="1" indent="-337820">
              <a:spcBef>
                <a:spcPts val="0"/>
              </a:spcBef>
              <a:buSzPts val="2520"/>
            </a:pPr>
            <a:r>
              <a:rPr lang="en-US" sz="2600" dirty="0"/>
              <a:t>Does Expenditure/Invoice Deliverables match total clients served reported on MSR</a:t>
            </a:r>
            <a:endParaRPr lang="en-US" dirty="0"/>
          </a:p>
          <a:p>
            <a:pPr marL="514350" indent="-514350">
              <a:spcBef>
                <a:spcPts val="0"/>
              </a:spcBef>
              <a:buSzPts val="2520"/>
              <a:buAutoNum type="arabicPeriod"/>
            </a:pPr>
            <a:r>
              <a:rPr lang="en-US" sz="2800" dirty="0"/>
              <a:t>Check Expenditures</a:t>
            </a:r>
          </a:p>
          <a:p>
            <a:pPr marL="1090930" lvl="1" indent="-457200">
              <a:spcBef>
                <a:spcPts val="0"/>
              </a:spcBef>
              <a:buSzPts val="2520"/>
            </a:pPr>
            <a:r>
              <a:rPr lang="en-US" sz="2600" dirty="0"/>
              <a:t>Review Rollup to ensure all expenses are "allowable" for category of grant</a:t>
            </a:r>
          </a:p>
          <a:p>
            <a:pPr marL="1090930" lvl="1" indent="-457200">
              <a:spcBef>
                <a:spcPts val="0"/>
              </a:spcBef>
              <a:buSzPts val="2520"/>
            </a:pPr>
            <a:r>
              <a:rPr lang="en-US" sz="2600" dirty="0"/>
              <a:t>Compare Rollup Report with Documentation</a:t>
            </a:r>
            <a:endParaRPr lang="en-US" dirty="0"/>
          </a:p>
          <a:p>
            <a:pPr marL="1548130" lvl="2" indent="-457200">
              <a:spcBef>
                <a:spcPts val="0"/>
              </a:spcBef>
              <a:buSzPts val="2520"/>
            </a:pPr>
            <a:r>
              <a:rPr lang="en-US" sz="2400" dirty="0"/>
              <a:t>Every transaction has required documentation</a:t>
            </a:r>
          </a:p>
          <a:p>
            <a:pPr marL="1548130" lvl="2" indent="-457200">
              <a:spcBef>
                <a:spcPts val="0"/>
              </a:spcBef>
              <a:buSzPts val="2520"/>
            </a:pPr>
            <a:r>
              <a:rPr lang="en-US" sz="2400" dirty="0"/>
              <a:t>Amounts on rollup match amounts in documentation</a:t>
            </a:r>
          </a:p>
          <a:p>
            <a:pPr marL="1548130" lvl="2" indent="-457200">
              <a:spcBef>
                <a:spcPts val="0"/>
              </a:spcBef>
              <a:buSzPts val="2520"/>
            </a:pPr>
            <a:r>
              <a:rPr lang="en-US" sz="2400" dirty="0"/>
              <a:t>Total is correct</a:t>
            </a:r>
          </a:p>
          <a:p>
            <a:pPr marL="1090930" lvl="1" indent="-457200">
              <a:spcBef>
                <a:spcPts val="0"/>
              </a:spcBef>
              <a:buSzPts val="2520"/>
            </a:pPr>
            <a:r>
              <a:rPr lang="en-US" sz="2600" dirty="0"/>
              <a:t>Make sure totals in Rollup match totals in expenditure report</a:t>
            </a:r>
          </a:p>
          <a:p>
            <a:pPr marL="1090930" lvl="1" indent="-457200">
              <a:spcBef>
                <a:spcPts val="0"/>
              </a:spcBef>
              <a:buSzPts val="2520"/>
            </a:pPr>
            <a:r>
              <a:rPr lang="en-US" sz="2600" dirty="0"/>
              <a:t>Check accuracy of YTD calculations.</a:t>
            </a:r>
          </a:p>
          <a:p>
            <a:pPr marL="514350" indent="-514350">
              <a:spcBef>
                <a:spcPts val="0"/>
              </a:spcBef>
              <a:buSzPts val="2520"/>
              <a:buAutoNum type="arabicPeriod"/>
            </a:pPr>
            <a:r>
              <a:rPr lang="en-US" sz="2800" dirty="0"/>
              <a:t>Compare Match Amounts on Expenditure Report to Match Documentation (ESG-CV exempt)</a:t>
            </a:r>
          </a:p>
          <a:p>
            <a:pPr marL="514350" indent="-514350">
              <a:spcBef>
                <a:spcPts val="0"/>
              </a:spcBef>
              <a:buSzPts val="2520"/>
              <a:buAutoNum type="arabicPeriod"/>
            </a:pPr>
            <a:r>
              <a:rPr lang="en-US" sz="2800" dirty="0"/>
              <a:t>Check Invoice (ESG-CV exempt) to ensure correct amounts are invoiced</a:t>
            </a:r>
            <a:endParaRPr lang="en-US" dirty="0"/>
          </a:p>
          <a:p>
            <a:pPr marL="1090930" lvl="1" indent="-457200">
              <a:spcBef>
                <a:spcPts val="0"/>
              </a:spcBef>
              <a:buSzPts val="2520"/>
            </a:pPr>
            <a:r>
              <a:rPr lang="en-US" sz="2600" dirty="0"/>
              <a:t>ESG: 1/12th of the award each month </a:t>
            </a:r>
            <a:r>
              <a:rPr lang="en-US" sz="2600" u="sng" dirty="0"/>
              <a:t>regardless of expenditures.</a:t>
            </a:r>
          </a:p>
          <a:p>
            <a:pPr marL="1090930" lvl="1" indent="-457200">
              <a:spcBef>
                <a:spcPts val="0"/>
              </a:spcBef>
              <a:buSzPts val="2520"/>
            </a:pPr>
            <a:r>
              <a:rPr lang="en-US" sz="2600" dirty="0"/>
              <a:t>TANF: 1/11th of the award each month </a:t>
            </a:r>
            <a:r>
              <a:rPr lang="en-US" sz="2600" u="sng" dirty="0"/>
              <a:t>regardless of expenditures.</a:t>
            </a:r>
          </a:p>
        </p:txBody>
      </p:sp>
      <p:pic>
        <p:nvPicPr>
          <p:cNvPr id="142" name="Google Shape;142;p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5048" b="29504"/>
          <a:stretch/>
        </p:blipFill>
        <p:spPr>
          <a:xfrm>
            <a:off x="1083265" y="246406"/>
            <a:ext cx="3038868" cy="1077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7980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BBA26C-89C3-411F-9753-606A413F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AD2215-6311-4D1C-B6B5-F57CB6BFC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BA5DE79-30D1-4A10-8DB9-0A6E523A9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BD0D63-D23F-4AE7-8270-4185EF9C1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168E9E-94E9-4BE3-B88C-C8A468117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107AC1-AA0D-4097-B03D-FD3C632AB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8D231A-EC46-4736-B00F-76D307082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AEC931-3440-A45F-D7D3-A46F2020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167" y="2590984"/>
            <a:ext cx="9855389" cy="25579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8000" dirty="0">
                <a:cs typeface="Arial"/>
              </a:rPr>
              <a:t>Best Practices for</a:t>
            </a:r>
            <a:br>
              <a:rPr lang="en-US" sz="8000" dirty="0">
                <a:cs typeface="Arial"/>
              </a:rPr>
            </a:br>
            <a:r>
              <a:rPr lang="en-US" sz="8000" dirty="0">
                <a:cs typeface="Arial"/>
              </a:rPr>
              <a:t>Common Issues</a:t>
            </a:r>
            <a:endParaRPr lang="en-US" sz="8000" dirty="0"/>
          </a:p>
        </p:txBody>
      </p:sp>
      <p:pic>
        <p:nvPicPr>
          <p:cNvPr id="5" name="Google Shape;134;p1" descr="Logo, company name&#10;&#10;Description automatically generated">
            <a:extLst>
              <a:ext uri="{FF2B5EF4-FFF2-40B4-BE49-F238E27FC236}">
                <a16:creationId xmlns:a16="http://schemas.microsoft.com/office/drawing/2014/main" id="{769789C4-976B-EABB-6AE8-9B135D2141A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88991" y="-1097119"/>
            <a:ext cx="3694214" cy="3694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2453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>
            <a:spLocks noGrp="1"/>
          </p:cNvSpPr>
          <p:nvPr>
            <p:ph type="title"/>
          </p:nvPr>
        </p:nvSpPr>
        <p:spPr>
          <a:xfrm>
            <a:off x="5224875" y="360038"/>
            <a:ext cx="6138067" cy="66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r>
              <a:rPr lang="en-US" dirty="0"/>
              <a:t>Matching MSR to HMIS Reports</a:t>
            </a:r>
          </a:p>
        </p:txBody>
      </p:sp>
      <p:sp>
        <p:nvSpPr>
          <p:cNvPr id="141" name="Google Shape;141;p2"/>
          <p:cNvSpPr txBox="1">
            <a:spLocks noGrp="1"/>
          </p:cNvSpPr>
          <p:nvPr>
            <p:ph idx="1"/>
          </p:nvPr>
        </p:nvSpPr>
        <p:spPr>
          <a:xfrm>
            <a:off x="1017639" y="1650434"/>
            <a:ext cx="10249193" cy="4967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4170" indent="-344170">
              <a:spcBef>
                <a:spcPts val="0"/>
              </a:spcBef>
              <a:buSzPts val="2520"/>
            </a:pPr>
            <a:r>
              <a:rPr lang="en-US" sz="2800" b="1" dirty="0"/>
              <a:t>Issue:  HMIS report does not match MSR</a:t>
            </a:r>
            <a:endParaRPr lang="en-US" dirty="0">
              <a:cs typeface="Arial" panose="020B0604020202020204"/>
            </a:endParaRPr>
          </a:p>
          <a:p>
            <a:pPr marL="344170" indent="-344170">
              <a:spcBef>
                <a:spcPts val="0"/>
              </a:spcBef>
              <a:buSzPts val="2520"/>
            </a:pPr>
            <a:r>
              <a:rPr lang="en-US" sz="2800" dirty="0"/>
              <a:t>Solution: </a:t>
            </a:r>
            <a:endParaRPr lang="en-US" sz="2800" dirty="0">
              <a:cs typeface="Arial"/>
            </a:endParaRPr>
          </a:p>
          <a:p>
            <a:pPr marL="795020" lvl="1" indent="-337820">
              <a:spcBef>
                <a:spcPts val="1100"/>
              </a:spcBef>
              <a:buSzPts val="2340"/>
            </a:pPr>
            <a:r>
              <a:rPr lang="en-US" sz="2600" dirty="0">
                <a:cs typeface="Arial"/>
              </a:rPr>
              <a:t>HHA only needs one Client Served Report (CSR) from HMIS for each project (outreach, shelter, </a:t>
            </a:r>
            <a:r>
              <a:rPr lang="en-US" sz="2600" dirty="0" err="1">
                <a:cs typeface="Arial"/>
              </a:rPr>
              <a:t>etc</a:t>
            </a:r>
            <a:r>
              <a:rPr lang="en-US" sz="2600" dirty="0">
                <a:cs typeface="Arial"/>
              </a:rPr>
              <a:t>) covering the invoiced month.</a:t>
            </a:r>
          </a:p>
          <a:p>
            <a:pPr marL="1258570" lvl="2" indent="-344170">
              <a:spcBef>
                <a:spcPts val="1100"/>
              </a:spcBef>
              <a:buSzPts val="2340"/>
            </a:pPr>
            <a:r>
              <a:rPr lang="en-US" sz="2400" dirty="0">
                <a:cs typeface="Arial"/>
              </a:rPr>
              <a:t>Set </a:t>
            </a:r>
            <a:r>
              <a:rPr lang="en-US" sz="2400" b="1" dirty="0">
                <a:solidFill>
                  <a:srgbClr val="92D050"/>
                </a:solidFill>
                <a:cs typeface="Arial"/>
              </a:rPr>
              <a:t>served date range</a:t>
            </a:r>
            <a:r>
              <a:rPr lang="en-US" sz="2400" dirty="0">
                <a:cs typeface="Arial"/>
              </a:rPr>
              <a:t> to the service month (e.g. for September 9/1/2023-9/30203)</a:t>
            </a:r>
          </a:p>
          <a:p>
            <a:pPr marL="1258570" lvl="2" indent="-344170">
              <a:spcBef>
                <a:spcPts val="1100"/>
              </a:spcBef>
              <a:buSzPts val="2340"/>
            </a:pPr>
            <a:r>
              <a:rPr lang="en-US" sz="2400" dirty="0">
                <a:cs typeface="Arial"/>
              </a:rPr>
              <a:t>Set  </a:t>
            </a:r>
            <a:r>
              <a:rPr lang="en-US" sz="2400" b="1" dirty="0">
                <a:solidFill>
                  <a:srgbClr val="92D050"/>
                </a:solidFill>
                <a:cs typeface="Arial"/>
              </a:rPr>
              <a:t>served before date range(old client count)</a:t>
            </a:r>
            <a:r>
              <a:rPr lang="en-US" sz="2400" dirty="0">
                <a:cs typeface="Arial"/>
              </a:rPr>
              <a:t> to cover the start of the grant cycle to the day immediately prior to the service month (e.g. for ESG September 7/1/2023-8/31/2023)</a:t>
            </a:r>
          </a:p>
          <a:p>
            <a:pPr marL="795020" lvl="1" indent="-337820">
              <a:spcBef>
                <a:spcPts val="1100"/>
              </a:spcBef>
              <a:buSzPts val="2340"/>
            </a:pPr>
            <a:r>
              <a:rPr lang="en-US" sz="2400" dirty="0">
                <a:cs typeface="Arial"/>
              </a:rPr>
              <a:t>We </a:t>
            </a:r>
            <a:r>
              <a:rPr lang="en-US" sz="2400" u="sng" dirty="0">
                <a:cs typeface="Arial"/>
              </a:rPr>
              <a:t>do not need </a:t>
            </a:r>
            <a:r>
              <a:rPr lang="en-US" sz="2400" dirty="0">
                <a:cs typeface="Arial"/>
              </a:rPr>
              <a:t>a separate CSR documenting YTD total (that is checked by adding verified new clients to previous months YTD total)</a:t>
            </a:r>
          </a:p>
        </p:txBody>
      </p:sp>
      <p:pic>
        <p:nvPicPr>
          <p:cNvPr id="142" name="Google Shape;142;p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5048" b="29504"/>
          <a:stretch/>
        </p:blipFill>
        <p:spPr>
          <a:xfrm>
            <a:off x="1083265" y="246406"/>
            <a:ext cx="3038868" cy="1077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4366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757A03F2838846845D5A589D423643" ma:contentTypeVersion="13" ma:contentTypeDescription="Create a new document." ma:contentTypeScope="" ma:versionID="df5339726c7384c1092c5adc710a74a5">
  <xsd:schema xmlns:xsd="http://www.w3.org/2001/XMLSchema" xmlns:xs="http://www.w3.org/2001/XMLSchema" xmlns:p="http://schemas.microsoft.com/office/2006/metadata/properties" xmlns:ns2="58dfb6d2-96c8-409a-8333-38c70ac4948b" xmlns:ns3="9ae4108b-2543-4bf3-8c7e-371ddbd7b52e" targetNamespace="http://schemas.microsoft.com/office/2006/metadata/properties" ma:root="true" ma:fieldsID="65a2b230e80101eefafe678647f458dc" ns2:_="" ns3:_="">
    <xsd:import namespace="58dfb6d2-96c8-409a-8333-38c70ac4948b"/>
    <xsd:import namespace="9ae4108b-2543-4bf3-8c7e-371ddbd7b5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fb6d2-96c8-409a-8333-38c70ac494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418cd319-cd76-4bd6-87e4-10213371f1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e4108b-2543-4bf3-8c7e-371ddbd7b52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dd9b5ba1-1ea1-45b9-a752-749bdd6312c6}" ma:internalName="TaxCatchAll" ma:showField="CatchAllData" ma:web="9ae4108b-2543-4bf3-8c7e-371ddbd7b5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8dfb6d2-96c8-409a-8333-38c70ac4948b">
      <Terms xmlns="http://schemas.microsoft.com/office/infopath/2007/PartnerControls"/>
    </lcf76f155ced4ddcb4097134ff3c332f>
    <TaxCatchAll xmlns="9ae4108b-2543-4bf3-8c7e-371ddbd7b52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B35DB2-2EAE-41C1-901A-AB3D7A0614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dfb6d2-96c8-409a-8333-38c70ac4948b"/>
    <ds:schemaRef ds:uri="9ae4108b-2543-4bf3-8c7e-371ddbd7b5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4265FF-4382-448B-B355-43771835FF4B}">
  <ds:schemaRefs>
    <ds:schemaRef ds:uri="http://schemas.microsoft.com/office/2006/metadata/properties"/>
    <ds:schemaRef ds:uri="http://schemas.microsoft.com/office/infopath/2007/PartnerControls"/>
    <ds:schemaRef ds:uri="58dfb6d2-96c8-409a-8333-38c70ac4948b"/>
    <ds:schemaRef ds:uri="9ae4108b-2543-4bf3-8c7e-371ddbd7b52e"/>
  </ds:schemaRefs>
</ds:datastoreItem>
</file>

<file path=customXml/itemProps3.xml><?xml version="1.0" encoding="utf-8"?>
<ds:datastoreItem xmlns:ds="http://schemas.openxmlformats.org/officeDocument/2006/customXml" ds:itemID="{A898A824-D5ED-439F-A52B-06DE03C712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987</Words>
  <Application>Microsoft Macintosh PowerPoint</Application>
  <PresentationFormat>Widescreen</PresentationFormat>
  <Paragraphs>119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Wingdings</vt:lpstr>
      <vt:lpstr>MS Shell Dlg 2</vt:lpstr>
      <vt:lpstr>Arial</vt:lpstr>
      <vt:lpstr>Wingdings 3</vt:lpstr>
      <vt:lpstr>Madison</vt:lpstr>
      <vt:lpstr>APZ Invoice Submission Tips</vt:lpstr>
      <vt:lpstr>Overview</vt:lpstr>
      <vt:lpstr>New ESG + TANF Requirements for September</vt:lpstr>
      <vt:lpstr>New Rollup Forms for ESG + TANF</vt:lpstr>
      <vt:lpstr>What does HHA check when reviewing invoices?</vt:lpstr>
      <vt:lpstr>HHA Review Process: </vt:lpstr>
      <vt:lpstr>HHA Review Checklist</vt:lpstr>
      <vt:lpstr>Best Practices for Common Issues</vt:lpstr>
      <vt:lpstr>Matching MSR to HMIS Reports</vt:lpstr>
      <vt:lpstr>Matching MSR to HMIS Reports</vt:lpstr>
      <vt:lpstr>Matching MSR to HMIS Reports</vt:lpstr>
      <vt:lpstr>Matching Roll up to Documentation</vt:lpstr>
      <vt:lpstr>Matching Rollup to Documentation</vt:lpstr>
      <vt:lpstr>Payroll Documentation</vt:lpstr>
      <vt:lpstr>Payroll Documentation</vt:lpstr>
      <vt:lpstr>Payroll Documentation</vt:lpstr>
      <vt:lpstr>Payroll Documentation</vt:lpstr>
      <vt:lpstr>Invoices vs Expenditure Reports</vt:lpstr>
      <vt:lpstr>Invoices </vt:lpstr>
      <vt:lpstr>Expenditure Reports</vt:lpstr>
      <vt:lpstr>Matching Funds</vt:lpstr>
      <vt:lpstr>Matching Funds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</dc:title>
  <dc:creator>Katie Cochran</dc:creator>
  <cp:lastModifiedBy>Katie Cochran</cp:lastModifiedBy>
  <cp:revision>718</cp:revision>
  <dcterms:created xsi:type="dcterms:W3CDTF">2022-01-24T02:29:35Z</dcterms:created>
  <dcterms:modified xsi:type="dcterms:W3CDTF">2023-09-27T20:00:24Z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0x010100CA757A03F2838846845D5A589D423643</vt:lpwstr>
  </property>
  <property fmtid="{D5CDD505-2E9C-101B-9397-08002B2CF9AE}" pid="3" name="MediaServiceImageTags">
    <vt:lpwstr/>
  </property>
</Properties>
</file>